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</p:sldIdLst>
  <p:sldSz cx="10287000" cy="12852400"/>
  <p:notesSz cx="6858000" cy="9144000"/>
  <p:embeddedFontLst>
    <p:embeddedFont>
      <p:font typeface="Articulat CF Medium" pitchFamily="2" charset="77"/>
      <p:regular r:id="rId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1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08" autoAdjust="0"/>
    <p:restoredTop sz="94666" autoAdjust="0"/>
  </p:normalViewPr>
  <p:slideViewPr>
    <p:cSldViewPr>
      <p:cViewPr>
        <p:scale>
          <a:sx n="72" d="100"/>
          <a:sy n="72" d="100"/>
        </p:scale>
        <p:origin x="1440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font" Target="fonts/font1.fntdata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9F328EF-12EA-963F-1D12-7930C0A5E5E6}"/>
              </a:ext>
            </a:extLst>
          </p:cNvPr>
          <p:cNvSpPr txBox="1"/>
          <p:nvPr userDrawn="1"/>
        </p:nvSpPr>
        <p:spPr>
          <a:xfrm>
            <a:off x="3245224" y="7351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4">
            <a:extLst>
              <a:ext uri="{FF2B5EF4-FFF2-40B4-BE49-F238E27FC236}">
                <a16:creationId xmlns:a16="http://schemas.microsoft.com/office/drawing/2014/main" id="{12E3584E-827B-9357-6999-2E5609B5B5F9}"/>
              </a:ext>
            </a:extLst>
          </p:cNvPr>
          <p:cNvSpPr/>
          <p:nvPr userDrawn="1"/>
        </p:nvSpPr>
        <p:spPr>
          <a:xfrm>
            <a:off x="616269" y="11591004"/>
            <a:ext cx="2567968" cy="860269"/>
          </a:xfrm>
          <a:custGeom>
            <a:avLst/>
            <a:gdLst/>
            <a:ahLst/>
            <a:cxnLst/>
            <a:rect l="l" t="t" r="r" b="b"/>
            <a:pathLst>
              <a:path w="2567968" h="860269">
                <a:moveTo>
                  <a:pt x="0" y="0"/>
                </a:moveTo>
                <a:lnTo>
                  <a:pt x="2567969" y="0"/>
                </a:lnTo>
                <a:lnTo>
                  <a:pt x="2567969" y="860270"/>
                </a:lnTo>
                <a:lnTo>
                  <a:pt x="0" y="8602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80C1B538-4F5D-AB42-C1F6-A02E466846EF}"/>
              </a:ext>
            </a:extLst>
          </p:cNvPr>
          <p:cNvSpPr/>
          <p:nvPr userDrawn="1"/>
        </p:nvSpPr>
        <p:spPr>
          <a:xfrm>
            <a:off x="7776536" y="11718052"/>
            <a:ext cx="1995161" cy="733222"/>
          </a:xfrm>
          <a:custGeom>
            <a:avLst/>
            <a:gdLst/>
            <a:ahLst/>
            <a:cxnLst/>
            <a:rect l="l" t="t" r="r" b="b"/>
            <a:pathLst>
              <a:path w="1995161" h="733222">
                <a:moveTo>
                  <a:pt x="0" y="0"/>
                </a:moveTo>
                <a:lnTo>
                  <a:pt x="1995161" y="0"/>
                </a:lnTo>
                <a:lnTo>
                  <a:pt x="1995161" y="733222"/>
                </a:lnTo>
                <a:lnTo>
                  <a:pt x="0" y="7332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2" name="Picture 1" descr="A close-up of a white wall&#10;&#10;AI-generated content may be incorrect.">
            <a:extLst>
              <a:ext uri="{FF2B5EF4-FFF2-40B4-BE49-F238E27FC236}">
                <a16:creationId xmlns:a16="http://schemas.microsoft.com/office/drawing/2014/main" id="{B769CB82-B6DF-E8CD-8DDD-2642972D4D9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594" r="15625" b="18525"/>
          <a:stretch>
            <a:fillRect/>
          </a:stretch>
        </p:blipFill>
        <p:spPr>
          <a:xfrm>
            <a:off x="0" y="0"/>
            <a:ext cx="10287000" cy="1215873"/>
          </a:xfrm>
          <a:prstGeom prst="rect">
            <a:avLst/>
          </a:prstGeom>
          <a:effectLst>
            <a:outerShdw dist="50800" dir="5400000" algn="ctr" rotWithShape="0">
              <a:schemeClr val="bg1">
                <a:alpha val="86065"/>
              </a:schemeClr>
            </a:outerShdw>
          </a:effectLst>
        </p:spPr>
      </p:pic>
      <p:pic>
        <p:nvPicPr>
          <p:cNvPr id="4" name="Picture 3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23E9DEE8-CE30-32E4-7920-6776FA7A8D6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55" b="33907"/>
          <a:stretch>
            <a:fillRect/>
          </a:stretch>
        </p:blipFill>
        <p:spPr>
          <a:xfrm>
            <a:off x="190500" y="0"/>
            <a:ext cx="2353733" cy="12158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07C1B5-B889-8839-E5BA-E5A4DFDBAF14}"/>
              </a:ext>
            </a:extLst>
          </p:cNvPr>
          <p:cNvSpPr txBox="1"/>
          <p:nvPr userDrawn="1"/>
        </p:nvSpPr>
        <p:spPr>
          <a:xfrm>
            <a:off x="6548718" y="168328"/>
            <a:ext cx="3581400" cy="879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dirty="0">
                <a:solidFill>
                  <a:srgbClr val="0D314F"/>
                </a:solidFill>
                <a:latin typeface="Articulat CF Medium" pitchFamily="2" charset="77"/>
              </a:rPr>
              <a:t>Hotel Meliá Sitges</a:t>
            </a:r>
          </a:p>
          <a:p>
            <a:pPr algn="r">
              <a:lnSpc>
                <a:spcPct val="150000"/>
              </a:lnSpc>
            </a:pPr>
            <a:r>
              <a:rPr lang="en-US" dirty="0">
                <a:solidFill>
                  <a:srgbClr val="0D314F"/>
                </a:solidFill>
                <a:latin typeface="Articulat CF Medium" pitchFamily="2" charset="77"/>
              </a:rPr>
              <a:t>Viernes 2 y </a:t>
            </a:r>
            <a:r>
              <a:rPr lang="en-US" dirty="0" err="1">
                <a:solidFill>
                  <a:srgbClr val="0D314F"/>
                </a:solidFill>
                <a:latin typeface="Articulat CF Medium" pitchFamily="2" charset="77"/>
              </a:rPr>
              <a:t>sábado</a:t>
            </a:r>
            <a:r>
              <a:rPr lang="en-US" dirty="0">
                <a:solidFill>
                  <a:srgbClr val="0D314F"/>
                </a:solidFill>
                <a:latin typeface="Articulat CF Medium" pitchFamily="2" charset="77"/>
              </a:rPr>
              <a:t> 3 de </a:t>
            </a:r>
            <a:r>
              <a:rPr lang="en-US" dirty="0" err="1">
                <a:solidFill>
                  <a:srgbClr val="0D314F"/>
                </a:solidFill>
                <a:latin typeface="Articulat CF Medium" pitchFamily="2" charset="77"/>
              </a:rPr>
              <a:t>octubre</a:t>
            </a:r>
            <a:endParaRPr lang="en-US" dirty="0">
              <a:solidFill>
                <a:srgbClr val="0D314F"/>
              </a:solidFill>
              <a:latin typeface="Articulat CF Medium" pitchFamily="2" charset="7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18943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78C760A5-CF8F-9C46-9E59-B82372785DAE}" vid="{F6EBC529-376D-6748-9973-FB24B594944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99E6EE70A5DA419577AF7D62159BC2" ma:contentTypeVersion="12" ma:contentTypeDescription="Create a new document." ma:contentTypeScope="" ma:versionID="213218ec6170642437913365abacaea3">
  <xsd:schema xmlns:xsd="http://www.w3.org/2001/XMLSchema" xmlns:xs="http://www.w3.org/2001/XMLSchema" xmlns:p="http://schemas.microsoft.com/office/2006/metadata/properties" xmlns:ns2="1048ef95-7647-4a97-aa1d-47ca9d383089" xmlns:ns3="f13871bd-dc9b-401e-9f6b-52f050f32608" targetNamespace="http://schemas.microsoft.com/office/2006/metadata/properties" ma:root="true" ma:fieldsID="319eae44ea9c9875da2b852871b882a9" ns2:_="" ns3:_="">
    <xsd:import namespace="1048ef95-7647-4a97-aa1d-47ca9d383089"/>
    <xsd:import namespace="f13871bd-dc9b-401e-9f6b-52f050f326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48ef95-7647-4a97-aa1d-47ca9d3830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a9e87e0-be93-4871-8413-defed5dd9b1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3871bd-dc9b-401e-9f6b-52f050f3260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2a03a4-ffc5-4f36-9e78-e668abb87978}" ma:internalName="TaxCatchAll" ma:showField="CatchAllData" ma:web="f13871bd-dc9b-401e-9f6b-52f050f326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13871bd-dc9b-401e-9f6b-52f050f32608" xsi:nil="true"/>
    <lcf76f155ced4ddcb4097134ff3c332f xmlns="1048ef95-7647-4a97-aa1d-47ca9d38308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49C63C6-DEC1-4577-B45B-B72FDBF3AF31}"/>
</file>

<file path=customXml/itemProps2.xml><?xml version="1.0" encoding="utf-8"?>
<ds:datastoreItem xmlns:ds="http://schemas.openxmlformats.org/officeDocument/2006/customXml" ds:itemID="{F41828F0-8EEC-40A4-BF20-039FA1B47D80}"/>
</file>

<file path=customXml/itemProps3.xml><?xml version="1.0" encoding="utf-8"?>
<ds:datastoreItem xmlns:ds="http://schemas.openxmlformats.org/officeDocument/2006/customXml" ds:itemID="{A974D05D-D354-4BD2-BDF5-B73207AD4EE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0</Words>
  <Application>Microsoft Macintosh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Articulat CF Medium</vt:lpstr>
      <vt:lpstr>Arial</vt:lpstr>
      <vt:lpstr>Tema de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Judit Blanco</dc:creator>
  <cp:lastModifiedBy>Judit Blanco</cp:lastModifiedBy>
  <cp:revision>1</cp:revision>
  <dcterms:created xsi:type="dcterms:W3CDTF">2026-06-22T07:05:20Z</dcterms:created>
  <dcterms:modified xsi:type="dcterms:W3CDTF">2026-06-22T08:44:31Z</dcterms:modified>
  <dc:identifier>DAGwCLTrlQA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0x0101005199E6EE70A5DA419577AF7D62159BC2</vt:lpwstr>
  </property>
</Properties>
</file>