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7" r:id="rId2"/>
    <p:sldId id="258" r:id="rId3"/>
    <p:sldId id="259" r:id="rId4"/>
    <p:sldId id="260" r:id="rId5"/>
    <p:sldId id="261" r:id="rId6"/>
    <p:sldId id="264" r:id="rId7"/>
    <p:sldId id="265" r:id="rId8"/>
    <p:sldId id="268" r:id="rId9"/>
    <p:sldId id="269" r:id="rId10"/>
    <p:sldId id="280" r:id="rId11"/>
    <p:sldId id="283" r:id="rId12"/>
    <p:sldId id="285" r:id="rId13"/>
    <p:sldId id="284" r:id="rId14"/>
    <p:sldId id="286" r:id="rId15"/>
    <p:sldId id="281" r:id="rId16"/>
    <p:sldId id="282" r:id="rId17"/>
    <p:sldId id="279" r:id="rId18"/>
    <p:sldId id="274" r:id="rId19"/>
    <p:sldId id="270" r:id="rId20"/>
    <p:sldId id="271" r:id="rId21"/>
    <p:sldId id="272" r:id="rId22"/>
    <p:sldId id="273" r:id="rId23"/>
    <p:sldId id="266" r:id="rId24"/>
    <p:sldId id="267" r:id="rId25"/>
    <p:sldId id="262" r:id="rId26"/>
    <p:sldId id="275" r:id="rId27"/>
    <p:sldId id="278" r:id="rId28"/>
    <p:sldId id="276" r:id="rId29"/>
    <p:sldId id="277" r:id="rId30"/>
  </p:sldIdLst>
  <p:sldSz cx="9144000" cy="6858000" type="screen4x3"/>
  <p:notesSz cx="6858000" cy="9144000"/>
  <p:custDataLst>
    <p:tags r:id="rId33"/>
  </p:custDataLst>
  <p:defaultTextStyle>
    <a:defPPr>
      <a:defRPr lang="es-ES"/>
    </a:defPPr>
    <a:lvl1pPr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u="sng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u="sng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u="sng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u="sng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E8CA0"/>
    <a:srgbClr val="C1D3DB"/>
    <a:srgbClr val="C67D45"/>
    <a:srgbClr val="B4D8E6"/>
    <a:srgbClr val="B6B338"/>
    <a:srgbClr val="C5C345"/>
    <a:srgbClr val="2F7089"/>
    <a:srgbClr val="350B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843" autoAdjust="0"/>
    <p:restoredTop sz="94700" autoAdjust="0"/>
  </p:normalViewPr>
  <p:slideViewPr>
    <p:cSldViewPr>
      <p:cViewPr varScale="1">
        <p:scale>
          <a:sx n="106" d="100"/>
          <a:sy n="106" d="100"/>
        </p:scale>
        <p:origin x="6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u="none" smtClean="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u="none" smtClean="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u="none" smtClean="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u="none"/>
            </a:lvl1pPr>
          </a:lstStyle>
          <a:p>
            <a:fld id="{2C58ACCC-0362-4925-9ABE-24A3D47C6A85}" type="slidenum">
              <a:rPr lang="es-ES" altLang="es-ES_tradnl"/>
              <a:pPr/>
              <a:t>‹Nº›</a:t>
            </a:fld>
            <a:endParaRPr lang="es-ES" altLang="es-ES_tradnl"/>
          </a:p>
        </p:txBody>
      </p:sp>
    </p:spTree>
    <p:extLst>
      <p:ext uri="{BB962C8B-B14F-4D97-AF65-F5344CB8AC3E}">
        <p14:creationId xmlns:p14="http://schemas.microsoft.com/office/powerpoint/2010/main" val="33100066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u="none" smtClean="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u="none" smtClean="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u="none" smtClean="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u="none"/>
            </a:lvl1pPr>
          </a:lstStyle>
          <a:p>
            <a:fld id="{9B292CE2-678D-4172-B77B-0BEC87A822BC}" type="slidenum">
              <a:rPr lang="es-ES" altLang="es-ES_tradnl"/>
              <a:pPr/>
              <a:t>‹Nº›</a:t>
            </a:fld>
            <a:endParaRPr lang="es-ES" altLang="es-ES_tradnl"/>
          </a:p>
        </p:txBody>
      </p:sp>
    </p:spTree>
    <p:extLst>
      <p:ext uri="{BB962C8B-B14F-4D97-AF65-F5344CB8AC3E}">
        <p14:creationId xmlns:p14="http://schemas.microsoft.com/office/powerpoint/2010/main" val="25957279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_tradnl" altLang="es-ES_tradnl">
              <a:latin typeface="Arial" panose="020B0604020202020204" pitchFamily="34" charset="0"/>
            </a:endParaRPr>
          </a:p>
        </p:txBody>
      </p:sp>
      <p:sp>
        <p:nvSpPr>
          <p:cNvPr id="6148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539CDCA-F01D-4C02-ACC3-448E406E4368}" type="slidenum">
              <a:rPr lang="es-ES" altLang="es-ES_tradnl" u="none"/>
              <a:pPr eaLnBrk="1" hangingPunct="1"/>
              <a:t>1</a:t>
            </a:fld>
            <a:endParaRPr lang="es-ES" altLang="es-ES_tradnl" u="none"/>
          </a:p>
        </p:txBody>
      </p:sp>
    </p:spTree>
    <p:extLst>
      <p:ext uri="{BB962C8B-B14F-4D97-AF65-F5344CB8AC3E}">
        <p14:creationId xmlns:p14="http://schemas.microsoft.com/office/powerpoint/2010/main" val="26887011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_tradnl" altLang="es-ES_tradnl">
              <a:latin typeface="Arial" panose="020B0604020202020204" pitchFamily="34" charset="0"/>
            </a:endParaRPr>
          </a:p>
        </p:txBody>
      </p:sp>
      <p:sp>
        <p:nvSpPr>
          <p:cNvPr id="6148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539CDCA-F01D-4C02-ACC3-448E406E4368}" type="slidenum">
              <a:rPr lang="es-ES" altLang="es-ES_tradnl" u="none"/>
              <a:pPr eaLnBrk="1" hangingPunct="1"/>
              <a:t>10</a:t>
            </a:fld>
            <a:endParaRPr lang="es-ES" altLang="es-ES_tradnl" u="none"/>
          </a:p>
        </p:txBody>
      </p:sp>
    </p:spTree>
    <p:extLst>
      <p:ext uri="{BB962C8B-B14F-4D97-AF65-F5344CB8AC3E}">
        <p14:creationId xmlns:p14="http://schemas.microsoft.com/office/powerpoint/2010/main" val="2778106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_tradnl" altLang="es-ES_tradnl">
              <a:latin typeface="Arial" panose="020B0604020202020204" pitchFamily="34" charset="0"/>
            </a:endParaRPr>
          </a:p>
        </p:txBody>
      </p:sp>
      <p:sp>
        <p:nvSpPr>
          <p:cNvPr id="6148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539CDCA-F01D-4C02-ACC3-448E406E4368}" type="slidenum">
              <a:rPr lang="es-ES" altLang="es-ES_tradnl" u="none"/>
              <a:pPr eaLnBrk="1" hangingPunct="1"/>
              <a:t>11</a:t>
            </a:fld>
            <a:endParaRPr lang="es-ES" altLang="es-ES_tradnl" u="none"/>
          </a:p>
        </p:txBody>
      </p:sp>
    </p:spTree>
    <p:extLst>
      <p:ext uri="{BB962C8B-B14F-4D97-AF65-F5344CB8AC3E}">
        <p14:creationId xmlns:p14="http://schemas.microsoft.com/office/powerpoint/2010/main" val="8318353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_tradnl" altLang="es-ES_tradnl">
              <a:latin typeface="Arial" panose="020B0604020202020204" pitchFamily="34" charset="0"/>
            </a:endParaRPr>
          </a:p>
        </p:txBody>
      </p:sp>
      <p:sp>
        <p:nvSpPr>
          <p:cNvPr id="6148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539CDCA-F01D-4C02-ACC3-448E406E4368}" type="slidenum">
              <a:rPr lang="es-ES" altLang="es-ES_tradnl" u="none"/>
              <a:pPr eaLnBrk="1" hangingPunct="1"/>
              <a:t>12</a:t>
            </a:fld>
            <a:endParaRPr lang="es-ES" altLang="es-ES_tradnl" u="none"/>
          </a:p>
        </p:txBody>
      </p:sp>
    </p:spTree>
    <p:extLst>
      <p:ext uri="{BB962C8B-B14F-4D97-AF65-F5344CB8AC3E}">
        <p14:creationId xmlns:p14="http://schemas.microsoft.com/office/powerpoint/2010/main" val="21306408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_tradnl" altLang="es-ES_tradnl">
              <a:latin typeface="Arial" panose="020B0604020202020204" pitchFamily="34" charset="0"/>
            </a:endParaRPr>
          </a:p>
        </p:txBody>
      </p:sp>
      <p:sp>
        <p:nvSpPr>
          <p:cNvPr id="6148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539CDCA-F01D-4C02-ACC3-448E406E4368}" type="slidenum">
              <a:rPr lang="es-ES" altLang="es-ES_tradnl" u="none"/>
              <a:pPr eaLnBrk="1" hangingPunct="1"/>
              <a:t>13</a:t>
            </a:fld>
            <a:endParaRPr lang="es-ES" altLang="es-ES_tradnl" u="none"/>
          </a:p>
        </p:txBody>
      </p:sp>
    </p:spTree>
    <p:extLst>
      <p:ext uri="{BB962C8B-B14F-4D97-AF65-F5344CB8AC3E}">
        <p14:creationId xmlns:p14="http://schemas.microsoft.com/office/powerpoint/2010/main" val="25747273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_tradnl" altLang="es-ES_tradnl">
              <a:latin typeface="Arial" panose="020B0604020202020204" pitchFamily="34" charset="0"/>
            </a:endParaRPr>
          </a:p>
        </p:txBody>
      </p:sp>
      <p:sp>
        <p:nvSpPr>
          <p:cNvPr id="6148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539CDCA-F01D-4C02-ACC3-448E406E4368}" type="slidenum">
              <a:rPr lang="es-ES" altLang="es-ES_tradnl" u="none"/>
              <a:pPr eaLnBrk="1" hangingPunct="1"/>
              <a:t>14</a:t>
            </a:fld>
            <a:endParaRPr lang="es-ES" altLang="es-ES_tradnl" u="none"/>
          </a:p>
        </p:txBody>
      </p:sp>
    </p:spTree>
    <p:extLst>
      <p:ext uri="{BB962C8B-B14F-4D97-AF65-F5344CB8AC3E}">
        <p14:creationId xmlns:p14="http://schemas.microsoft.com/office/powerpoint/2010/main" val="36063514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_tradnl" altLang="es-ES_tradnl">
              <a:latin typeface="Arial" panose="020B0604020202020204" pitchFamily="34" charset="0"/>
            </a:endParaRPr>
          </a:p>
        </p:txBody>
      </p:sp>
      <p:sp>
        <p:nvSpPr>
          <p:cNvPr id="6148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539CDCA-F01D-4C02-ACC3-448E406E4368}" type="slidenum">
              <a:rPr lang="es-ES" altLang="es-ES_tradnl" u="none"/>
              <a:pPr eaLnBrk="1" hangingPunct="1"/>
              <a:t>15</a:t>
            </a:fld>
            <a:endParaRPr lang="es-ES" altLang="es-ES_tradnl" u="none"/>
          </a:p>
        </p:txBody>
      </p:sp>
    </p:spTree>
    <p:extLst>
      <p:ext uri="{BB962C8B-B14F-4D97-AF65-F5344CB8AC3E}">
        <p14:creationId xmlns:p14="http://schemas.microsoft.com/office/powerpoint/2010/main" val="12901350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_tradnl" altLang="es-ES_tradnl">
              <a:latin typeface="Arial" panose="020B0604020202020204" pitchFamily="34" charset="0"/>
            </a:endParaRPr>
          </a:p>
        </p:txBody>
      </p:sp>
      <p:sp>
        <p:nvSpPr>
          <p:cNvPr id="6148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539CDCA-F01D-4C02-ACC3-448E406E4368}" type="slidenum">
              <a:rPr lang="es-ES" altLang="es-ES_tradnl" u="none"/>
              <a:pPr eaLnBrk="1" hangingPunct="1"/>
              <a:t>16</a:t>
            </a:fld>
            <a:endParaRPr lang="es-ES" altLang="es-ES_tradnl" u="none"/>
          </a:p>
        </p:txBody>
      </p:sp>
    </p:spTree>
    <p:extLst>
      <p:ext uri="{BB962C8B-B14F-4D97-AF65-F5344CB8AC3E}">
        <p14:creationId xmlns:p14="http://schemas.microsoft.com/office/powerpoint/2010/main" val="18129170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_tradnl" altLang="es-ES_tradnl">
              <a:latin typeface="Arial" panose="020B0604020202020204" pitchFamily="34" charset="0"/>
            </a:endParaRPr>
          </a:p>
        </p:txBody>
      </p:sp>
      <p:sp>
        <p:nvSpPr>
          <p:cNvPr id="6148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539CDCA-F01D-4C02-ACC3-448E406E4368}" type="slidenum">
              <a:rPr lang="es-ES" altLang="es-ES_tradnl" u="none"/>
              <a:pPr eaLnBrk="1" hangingPunct="1"/>
              <a:t>17</a:t>
            </a:fld>
            <a:endParaRPr lang="es-ES" altLang="es-ES_tradnl" u="none"/>
          </a:p>
        </p:txBody>
      </p:sp>
    </p:spTree>
    <p:extLst>
      <p:ext uri="{BB962C8B-B14F-4D97-AF65-F5344CB8AC3E}">
        <p14:creationId xmlns:p14="http://schemas.microsoft.com/office/powerpoint/2010/main" val="23244461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_tradnl" altLang="es-ES_tradnl">
              <a:latin typeface="Arial" panose="020B0604020202020204" pitchFamily="34" charset="0"/>
            </a:endParaRPr>
          </a:p>
        </p:txBody>
      </p:sp>
      <p:sp>
        <p:nvSpPr>
          <p:cNvPr id="6148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539CDCA-F01D-4C02-ACC3-448E406E4368}" type="slidenum">
              <a:rPr lang="es-ES" altLang="es-ES_tradnl" u="none"/>
              <a:pPr eaLnBrk="1" hangingPunct="1"/>
              <a:t>18</a:t>
            </a:fld>
            <a:endParaRPr lang="es-ES" altLang="es-ES_tradnl" u="none"/>
          </a:p>
        </p:txBody>
      </p:sp>
    </p:spTree>
    <p:extLst>
      <p:ext uri="{BB962C8B-B14F-4D97-AF65-F5344CB8AC3E}">
        <p14:creationId xmlns:p14="http://schemas.microsoft.com/office/powerpoint/2010/main" val="17057242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_tradnl" altLang="es-ES_tradnl">
              <a:latin typeface="Arial" panose="020B0604020202020204" pitchFamily="34" charset="0"/>
            </a:endParaRPr>
          </a:p>
        </p:txBody>
      </p:sp>
      <p:sp>
        <p:nvSpPr>
          <p:cNvPr id="6148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539CDCA-F01D-4C02-ACC3-448E406E4368}" type="slidenum">
              <a:rPr lang="es-ES" altLang="es-ES_tradnl" u="none"/>
              <a:pPr eaLnBrk="1" hangingPunct="1"/>
              <a:t>19</a:t>
            </a:fld>
            <a:endParaRPr lang="es-ES" altLang="es-ES_tradnl" u="none"/>
          </a:p>
        </p:txBody>
      </p:sp>
    </p:spTree>
    <p:extLst>
      <p:ext uri="{BB962C8B-B14F-4D97-AF65-F5344CB8AC3E}">
        <p14:creationId xmlns:p14="http://schemas.microsoft.com/office/powerpoint/2010/main" val="7952886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_tradnl" altLang="es-ES_tradnl">
              <a:latin typeface="Arial" panose="020B0604020202020204" pitchFamily="34" charset="0"/>
            </a:endParaRPr>
          </a:p>
        </p:txBody>
      </p:sp>
      <p:sp>
        <p:nvSpPr>
          <p:cNvPr id="6148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539CDCA-F01D-4C02-ACC3-448E406E4368}" type="slidenum">
              <a:rPr lang="es-ES" altLang="es-ES_tradnl" u="none"/>
              <a:pPr eaLnBrk="1" hangingPunct="1"/>
              <a:t>2</a:t>
            </a:fld>
            <a:endParaRPr lang="es-ES" altLang="es-ES_tradnl" u="none"/>
          </a:p>
        </p:txBody>
      </p:sp>
    </p:spTree>
    <p:extLst>
      <p:ext uri="{BB962C8B-B14F-4D97-AF65-F5344CB8AC3E}">
        <p14:creationId xmlns:p14="http://schemas.microsoft.com/office/powerpoint/2010/main" val="11524014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_tradnl" altLang="es-ES_tradnl">
              <a:latin typeface="Arial" panose="020B0604020202020204" pitchFamily="34" charset="0"/>
            </a:endParaRPr>
          </a:p>
        </p:txBody>
      </p:sp>
      <p:sp>
        <p:nvSpPr>
          <p:cNvPr id="6148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539CDCA-F01D-4C02-ACC3-448E406E4368}" type="slidenum">
              <a:rPr lang="es-ES" altLang="es-ES_tradnl" u="none"/>
              <a:pPr eaLnBrk="1" hangingPunct="1"/>
              <a:t>20</a:t>
            </a:fld>
            <a:endParaRPr lang="es-ES" altLang="es-ES_tradnl" u="none"/>
          </a:p>
        </p:txBody>
      </p:sp>
    </p:spTree>
    <p:extLst>
      <p:ext uri="{BB962C8B-B14F-4D97-AF65-F5344CB8AC3E}">
        <p14:creationId xmlns:p14="http://schemas.microsoft.com/office/powerpoint/2010/main" val="104729044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_tradnl" altLang="es-ES_tradnl">
              <a:latin typeface="Arial" panose="020B0604020202020204" pitchFamily="34" charset="0"/>
            </a:endParaRPr>
          </a:p>
        </p:txBody>
      </p:sp>
      <p:sp>
        <p:nvSpPr>
          <p:cNvPr id="6148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539CDCA-F01D-4C02-ACC3-448E406E4368}" type="slidenum">
              <a:rPr lang="es-ES" altLang="es-ES_tradnl" u="none"/>
              <a:pPr eaLnBrk="1" hangingPunct="1"/>
              <a:t>21</a:t>
            </a:fld>
            <a:endParaRPr lang="es-ES" altLang="es-ES_tradnl" u="none"/>
          </a:p>
        </p:txBody>
      </p:sp>
    </p:spTree>
    <p:extLst>
      <p:ext uri="{BB962C8B-B14F-4D97-AF65-F5344CB8AC3E}">
        <p14:creationId xmlns:p14="http://schemas.microsoft.com/office/powerpoint/2010/main" val="117395125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_tradnl" altLang="es-ES_tradnl">
              <a:latin typeface="Arial" panose="020B0604020202020204" pitchFamily="34" charset="0"/>
            </a:endParaRPr>
          </a:p>
        </p:txBody>
      </p:sp>
      <p:sp>
        <p:nvSpPr>
          <p:cNvPr id="6148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539CDCA-F01D-4C02-ACC3-448E406E4368}" type="slidenum">
              <a:rPr lang="es-ES" altLang="es-ES_tradnl" u="none"/>
              <a:pPr eaLnBrk="1" hangingPunct="1"/>
              <a:t>22</a:t>
            </a:fld>
            <a:endParaRPr lang="es-ES" altLang="es-ES_tradnl" u="none"/>
          </a:p>
        </p:txBody>
      </p:sp>
    </p:spTree>
    <p:extLst>
      <p:ext uri="{BB962C8B-B14F-4D97-AF65-F5344CB8AC3E}">
        <p14:creationId xmlns:p14="http://schemas.microsoft.com/office/powerpoint/2010/main" val="73395631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_tradnl" altLang="es-ES_tradnl">
              <a:latin typeface="Arial" panose="020B0604020202020204" pitchFamily="34" charset="0"/>
            </a:endParaRPr>
          </a:p>
        </p:txBody>
      </p:sp>
      <p:sp>
        <p:nvSpPr>
          <p:cNvPr id="6148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539CDCA-F01D-4C02-ACC3-448E406E4368}" type="slidenum">
              <a:rPr lang="es-ES" altLang="es-ES_tradnl" u="none"/>
              <a:pPr eaLnBrk="1" hangingPunct="1"/>
              <a:t>23</a:t>
            </a:fld>
            <a:endParaRPr lang="es-ES" altLang="es-ES_tradnl" u="none"/>
          </a:p>
        </p:txBody>
      </p:sp>
    </p:spTree>
    <p:extLst>
      <p:ext uri="{BB962C8B-B14F-4D97-AF65-F5344CB8AC3E}">
        <p14:creationId xmlns:p14="http://schemas.microsoft.com/office/powerpoint/2010/main" val="336944763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_tradnl" altLang="es-ES_tradnl">
              <a:latin typeface="Arial" panose="020B0604020202020204" pitchFamily="34" charset="0"/>
            </a:endParaRPr>
          </a:p>
        </p:txBody>
      </p:sp>
      <p:sp>
        <p:nvSpPr>
          <p:cNvPr id="6148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539CDCA-F01D-4C02-ACC3-448E406E4368}" type="slidenum">
              <a:rPr lang="es-ES" altLang="es-ES_tradnl" u="none"/>
              <a:pPr eaLnBrk="1" hangingPunct="1"/>
              <a:t>24</a:t>
            </a:fld>
            <a:endParaRPr lang="es-ES" altLang="es-ES_tradnl" u="none"/>
          </a:p>
        </p:txBody>
      </p:sp>
    </p:spTree>
    <p:extLst>
      <p:ext uri="{BB962C8B-B14F-4D97-AF65-F5344CB8AC3E}">
        <p14:creationId xmlns:p14="http://schemas.microsoft.com/office/powerpoint/2010/main" val="275608889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_tradnl" altLang="es-ES_tradnl">
              <a:latin typeface="Arial" panose="020B0604020202020204" pitchFamily="34" charset="0"/>
            </a:endParaRPr>
          </a:p>
        </p:txBody>
      </p:sp>
      <p:sp>
        <p:nvSpPr>
          <p:cNvPr id="6148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539CDCA-F01D-4C02-ACC3-448E406E4368}" type="slidenum">
              <a:rPr lang="es-ES" altLang="es-ES_tradnl" u="none"/>
              <a:pPr eaLnBrk="1" hangingPunct="1"/>
              <a:t>25</a:t>
            </a:fld>
            <a:endParaRPr lang="es-ES" altLang="es-ES_tradnl" u="none"/>
          </a:p>
        </p:txBody>
      </p:sp>
    </p:spTree>
    <p:extLst>
      <p:ext uri="{BB962C8B-B14F-4D97-AF65-F5344CB8AC3E}">
        <p14:creationId xmlns:p14="http://schemas.microsoft.com/office/powerpoint/2010/main" val="76459996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_tradnl" altLang="es-ES_tradnl">
              <a:latin typeface="Arial" panose="020B0604020202020204" pitchFamily="34" charset="0"/>
            </a:endParaRPr>
          </a:p>
        </p:txBody>
      </p:sp>
      <p:sp>
        <p:nvSpPr>
          <p:cNvPr id="6148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539CDCA-F01D-4C02-ACC3-448E406E4368}" type="slidenum">
              <a:rPr lang="es-ES" altLang="es-ES_tradnl" u="none"/>
              <a:pPr eaLnBrk="1" hangingPunct="1"/>
              <a:t>26</a:t>
            </a:fld>
            <a:endParaRPr lang="es-ES" altLang="es-ES_tradnl" u="none"/>
          </a:p>
        </p:txBody>
      </p:sp>
    </p:spTree>
    <p:extLst>
      <p:ext uri="{BB962C8B-B14F-4D97-AF65-F5344CB8AC3E}">
        <p14:creationId xmlns:p14="http://schemas.microsoft.com/office/powerpoint/2010/main" val="85326143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_tradnl" altLang="es-ES_tradnl">
              <a:latin typeface="Arial" panose="020B0604020202020204" pitchFamily="34" charset="0"/>
            </a:endParaRPr>
          </a:p>
        </p:txBody>
      </p:sp>
      <p:sp>
        <p:nvSpPr>
          <p:cNvPr id="6148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539CDCA-F01D-4C02-ACC3-448E406E4368}" type="slidenum">
              <a:rPr lang="es-ES" altLang="es-ES_tradnl" u="none"/>
              <a:pPr eaLnBrk="1" hangingPunct="1"/>
              <a:t>27</a:t>
            </a:fld>
            <a:endParaRPr lang="es-ES" altLang="es-ES_tradnl" u="none"/>
          </a:p>
        </p:txBody>
      </p:sp>
    </p:spTree>
    <p:extLst>
      <p:ext uri="{BB962C8B-B14F-4D97-AF65-F5344CB8AC3E}">
        <p14:creationId xmlns:p14="http://schemas.microsoft.com/office/powerpoint/2010/main" val="188506718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_tradnl" altLang="es-ES_tradnl">
              <a:latin typeface="Arial" panose="020B0604020202020204" pitchFamily="34" charset="0"/>
            </a:endParaRPr>
          </a:p>
        </p:txBody>
      </p:sp>
      <p:sp>
        <p:nvSpPr>
          <p:cNvPr id="6148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539CDCA-F01D-4C02-ACC3-448E406E4368}" type="slidenum">
              <a:rPr lang="es-ES" altLang="es-ES_tradnl" u="none"/>
              <a:pPr eaLnBrk="1" hangingPunct="1"/>
              <a:t>28</a:t>
            </a:fld>
            <a:endParaRPr lang="es-ES" altLang="es-ES_tradnl" u="none"/>
          </a:p>
        </p:txBody>
      </p:sp>
    </p:spTree>
    <p:extLst>
      <p:ext uri="{BB962C8B-B14F-4D97-AF65-F5344CB8AC3E}">
        <p14:creationId xmlns:p14="http://schemas.microsoft.com/office/powerpoint/2010/main" val="276512029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_tradnl" altLang="es-ES_tradnl">
              <a:latin typeface="Arial" panose="020B0604020202020204" pitchFamily="34" charset="0"/>
            </a:endParaRPr>
          </a:p>
        </p:txBody>
      </p:sp>
      <p:sp>
        <p:nvSpPr>
          <p:cNvPr id="6148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539CDCA-F01D-4C02-ACC3-448E406E4368}" type="slidenum">
              <a:rPr lang="es-ES" altLang="es-ES_tradnl" u="none"/>
              <a:pPr eaLnBrk="1" hangingPunct="1"/>
              <a:t>29</a:t>
            </a:fld>
            <a:endParaRPr lang="es-ES" altLang="es-ES_tradnl" u="none"/>
          </a:p>
        </p:txBody>
      </p:sp>
    </p:spTree>
    <p:extLst>
      <p:ext uri="{BB962C8B-B14F-4D97-AF65-F5344CB8AC3E}">
        <p14:creationId xmlns:p14="http://schemas.microsoft.com/office/powerpoint/2010/main" val="34847008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_tradnl" altLang="es-ES_tradnl">
              <a:latin typeface="Arial" panose="020B0604020202020204" pitchFamily="34" charset="0"/>
            </a:endParaRPr>
          </a:p>
        </p:txBody>
      </p:sp>
      <p:sp>
        <p:nvSpPr>
          <p:cNvPr id="6148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539CDCA-F01D-4C02-ACC3-448E406E4368}" type="slidenum">
              <a:rPr lang="es-ES" altLang="es-ES_tradnl" u="none"/>
              <a:pPr eaLnBrk="1" hangingPunct="1"/>
              <a:t>3</a:t>
            </a:fld>
            <a:endParaRPr lang="es-ES" altLang="es-ES_tradnl" u="none"/>
          </a:p>
        </p:txBody>
      </p:sp>
    </p:spTree>
    <p:extLst>
      <p:ext uri="{BB962C8B-B14F-4D97-AF65-F5344CB8AC3E}">
        <p14:creationId xmlns:p14="http://schemas.microsoft.com/office/powerpoint/2010/main" val="1254600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_tradnl" altLang="es-ES_tradnl">
              <a:latin typeface="Arial" panose="020B0604020202020204" pitchFamily="34" charset="0"/>
            </a:endParaRPr>
          </a:p>
        </p:txBody>
      </p:sp>
      <p:sp>
        <p:nvSpPr>
          <p:cNvPr id="6148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539CDCA-F01D-4C02-ACC3-448E406E4368}" type="slidenum">
              <a:rPr lang="es-ES" altLang="es-ES_tradnl" u="none"/>
              <a:pPr eaLnBrk="1" hangingPunct="1"/>
              <a:t>4</a:t>
            </a:fld>
            <a:endParaRPr lang="es-ES" altLang="es-ES_tradnl" u="none"/>
          </a:p>
        </p:txBody>
      </p:sp>
    </p:spTree>
    <p:extLst>
      <p:ext uri="{BB962C8B-B14F-4D97-AF65-F5344CB8AC3E}">
        <p14:creationId xmlns:p14="http://schemas.microsoft.com/office/powerpoint/2010/main" val="17993730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_tradnl" altLang="es-ES_tradnl">
              <a:latin typeface="Arial" panose="020B0604020202020204" pitchFamily="34" charset="0"/>
            </a:endParaRPr>
          </a:p>
        </p:txBody>
      </p:sp>
      <p:sp>
        <p:nvSpPr>
          <p:cNvPr id="6148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539CDCA-F01D-4C02-ACC3-448E406E4368}" type="slidenum">
              <a:rPr lang="es-ES" altLang="es-ES_tradnl" u="none"/>
              <a:pPr eaLnBrk="1" hangingPunct="1"/>
              <a:t>5</a:t>
            </a:fld>
            <a:endParaRPr lang="es-ES" altLang="es-ES_tradnl" u="none"/>
          </a:p>
        </p:txBody>
      </p:sp>
    </p:spTree>
    <p:extLst>
      <p:ext uri="{BB962C8B-B14F-4D97-AF65-F5344CB8AC3E}">
        <p14:creationId xmlns:p14="http://schemas.microsoft.com/office/powerpoint/2010/main" val="26411005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_tradnl" altLang="es-ES_tradnl">
              <a:latin typeface="Arial" panose="020B0604020202020204" pitchFamily="34" charset="0"/>
            </a:endParaRPr>
          </a:p>
        </p:txBody>
      </p:sp>
      <p:sp>
        <p:nvSpPr>
          <p:cNvPr id="6148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539CDCA-F01D-4C02-ACC3-448E406E4368}" type="slidenum">
              <a:rPr lang="es-ES" altLang="es-ES_tradnl" u="none"/>
              <a:pPr eaLnBrk="1" hangingPunct="1"/>
              <a:t>6</a:t>
            </a:fld>
            <a:endParaRPr lang="es-ES" altLang="es-ES_tradnl" u="none"/>
          </a:p>
        </p:txBody>
      </p:sp>
    </p:spTree>
    <p:extLst>
      <p:ext uri="{BB962C8B-B14F-4D97-AF65-F5344CB8AC3E}">
        <p14:creationId xmlns:p14="http://schemas.microsoft.com/office/powerpoint/2010/main" val="29338691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_tradnl" altLang="es-ES_tradnl">
              <a:latin typeface="Arial" panose="020B0604020202020204" pitchFamily="34" charset="0"/>
            </a:endParaRPr>
          </a:p>
        </p:txBody>
      </p:sp>
      <p:sp>
        <p:nvSpPr>
          <p:cNvPr id="6148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539CDCA-F01D-4C02-ACC3-448E406E4368}" type="slidenum">
              <a:rPr lang="es-ES" altLang="es-ES_tradnl" u="none"/>
              <a:pPr eaLnBrk="1" hangingPunct="1"/>
              <a:t>7</a:t>
            </a:fld>
            <a:endParaRPr lang="es-ES" altLang="es-ES_tradnl" u="none"/>
          </a:p>
        </p:txBody>
      </p:sp>
    </p:spTree>
    <p:extLst>
      <p:ext uri="{BB962C8B-B14F-4D97-AF65-F5344CB8AC3E}">
        <p14:creationId xmlns:p14="http://schemas.microsoft.com/office/powerpoint/2010/main" val="23277784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_tradnl" altLang="es-ES_tradnl">
              <a:latin typeface="Arial" panose="020B0604020202020204" pitchFamily="34" charset="0"/>
            </a:endParaRPr>
          </a:p>
        </p:txBody>
      </p:sp>
      <p:sp>
        <p:nvSpPr>
          <p:cNvPr id="6148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539CDCA-F01D-4C02-ACC3-448E406E4368}" type="slidenum">
              <a:rPr lang="es-ES" altLang="es-ES_tradnl" u="none"/>
              <a:pPr eaLnBrk="1" hangingPunct="1"/>
              <a:t>8</a:t>
            </a:fld>
            <a:endParaRPr lang="es-ES" altLang="es-ES_tradnl" u="none"/>
          </a:p>
        </p:txBody>
      </p:sp>
    </p:spTree>
    <p:extLst>
      <p:ext uri="{BB962C8B-B14F-4D97-AF65-F5344CB8AC3E}">
        <p14:creationId xmlns:p14="http://schemas.microsoft.com/office/powerpoint/2010/main" val="13252041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_tradnl" altLang="es-ES_tradnl">
              <a:latin typeface="Arial" panose="020B0604020202020204" pitchFamily="34" charset="0"/>
            </a:endParaRPr>
          </a:p>
        </p:txBody>
      </p:sp>
      <p:sp>
        <p:nvSpPr>
          <p:cNvPr id="6148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539CDCA-F01D-4C02-ACC3-448E406E4368}" type="slidenum">
              <a:rPr lang="es-ES" altLang="es-ES_tradnl" u="none"/>
              <a:pPr eaLnBrk="1" hangingPunct="1"/>
              <a:t>9</a:t>
            </a:fld>
            <a:endParaRPr lang="es-ES" altLang="es-ES_tradnl" u="none"/>
          </a:p>
        </p:txBody>
      </p:sp>
    </p:spTree>
    <p:extLst>
      <p:ext uri="{BB962C8B-B14F-4D97-AF65-F5344CB8AC3E}">
        <p14:creationId xmlns:p14="http://schemas.microsoft.com/office/powerpoint/2010/main" val="14771888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PRES_exportPortadav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0" y="-61913"/>
            <a:ext cx="9334500" cy="6981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4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404813"/>
            <a:ext cx="2771775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03648" y="1443038"/>
            <a:ext cx="6264696" cy="977900"/>
          </a:xfrm>
          <a:noFill/>
        </p:spPr>
        <p:txBody>
          <a:bodyPr wrap="square"/>
          <a:lstStyle>
            <a:lvl1pPr algn="ctr">
              <a:defRPr sz="2800">
                <a:solidFill>
                  <a:srgbClr val="2F7089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E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636838"/>
            <a:ext cx="6296744" cy="1079500"/>
          </a:xfrm>
          <a:ln/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rgbClr val="5E8CA0"/>
                </a:solidFill>
                <a:latin typeface="Myriad Web" pitchFamily="34" charset="0"/>
              </a:defRPr>
            </a:lvl1pPr>
          </a:lstStyle>
          <a:p>
            <a:r>
              <a:rPr lang="es-ES"/>
              <a:t>Haga clic para modificar el estilo de subtítulo del patrón</a:t>
            </a:r>
            <a:endParaRPr lang="es-E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44500" y="6648450"/>
            <a:ext cx="2133600" cy="203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11500" y="6648450"/>
            <a:ext cx="2895600" cy="203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40500" y="6648450"/>
            <a:ext cx="2133600" cy="203200"/>
          </a:xfrm>
        </p:spPr>
        <p:txBody>
          <a:bodyPr/>
          <a:lstStyle>
            <a:lvl1pPr>
              <a:defRPr/>
            </a:lvl1pPr>
          </a:lstStyle>
          <a:p>
            <a:fld id="{A7BC1833-E39E-470D-8256-29CE2DE39EC0}" type="slidenum">
              <a:rPr lang="es-ES" altLang="es-ES_tradnl"/>
              <a:pPr/>
              <a:t>‹Nº›</a:t>
            </a:fld>
            <a:endParaRPr lang="es-ES" altLang="es-ES_tradnl"/>
          </a:p>
        </p:txBody>
      </p:sp>
    </p:spTree>
    <p:extLst>
      <p:ext uri="{BB962C8B-B14F-4D97-AF65-F5344CB8AC3E}">
        <p14:creationId xmlns:p14="http://schemas.microsoft.com/office/powerpoint/2010/main" val="2012994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97D071-39D4-4A02-AC91-13E1DE04C2BE}" type="slidenum">
              <a:rPr lang="es-ES" altLang="es-ES_tradnl"/>
              <a:pPr/>
              <a:t>‹Nº›</a:t>
            </a:fld>
            <a:endParaRPr lang="es-ES" altLang="es-ES_tradnl"/>
          </a:p>
        </p:txBody>
      </p:sp>
    </p:spTree>
    <p:extLst>
      <p:ext uri="{BB962C8B-B14F-4D97-AF65-F5344CB8AC3E}">
        <p14:creationId xmlns:p14="http://schemas.microsoft.com/office/powerpoint/2010/main" val="3374510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981075"/>
            <a:ext cx="2286000" cy="540067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0" y="981075"/>
            <a:ext cx="6705600" cy="540067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91824A-9018-4647-9A18-7406BD96DFFE}" type="slidenum">
              <a:rPr lang="es-ES" altLang="es-ES_tradnl"/>
              <a:pPr/>
              <a:t>‹Nº›</a:t>
            </a:fld>
            <a:endParaRPr lang="es-ES" altLang="es-ES_tradnl"/>
          </a:p>
        </p:txBody>
      </p:sp>
    </p:spTree>
    <p:extLst>
      <p:ext uri="{BB962C8B-B14F-4D97-AF65-F5344CB8AC3E}">
        <p14:creationId xmlns:p14="http://schemas.microsoft.com/office/powerpoint/2010/main" val="2434567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A38449-8089-49C4-8430-D3EF4EC831E2}" type="slidenum">
              <a:rPr lang="es-ES" altLang="es-ES_tradnl"/>
              <a:pPr/>
              <a:t>‹Nº›</a:t>
            </a:fld>
            <a:endParaRPr lang="es-ES" altLang="es-ES_tradnl"/>
          </a:p>
        </p:txBody>
      </p:sp>
    </p:spTree>
    <p:extLst>
      <p:ext uri="{BB962C8B-B14F-4D97-AF65-F5344CB8AC3E}">
        <p14:creationId xmlns:p14="http://schemas.microsoft.com/office/powerpoint/2010/main" val="1160600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7CC798-DFEB-474D-A09A-347BF43721EA}" type="slidenum">
              <a:rPr lang="es-ES" altLang="es-ES_tradnl"/>
              <a:pPr/>
              <a:t>‹Nº›</a:t>
            </a:fld>
            <a:endParaRPr lang="es-ES" altLang="es-ES_tradnl"/>
          </a:p>
        </p:txBody>
      </p:sp>
    </p:spTree>
    <p:extLst>
      <p:ext uri="{BB962C8B-B14F-4D97-AF65-F5344CB8AC3E}">
        <p14:creationId xmlns:p14="http://schemas.microsoft.com/office/powerpoint/2010/main" val="46183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781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781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7614E9-7B2E-4974-B1BD-1851F34A4691}" type="slidenum">
              <a:rPr lang="es-ES" altLang="es-ES_tradnl"/>
              <a:pPr/>
              <a:t>‹Nº›</a:t>
            </a:fld>
            <a:endParaRPr lang="es-ES" altLang="es-ES_tradnl"/>
          </a:p>
        </p:txBody>
      </p:sp>
    </p:spTree>
    <p:extLst>
      <p:ext uri="{BB962C8B-B14F-4D97-AF65-F5344CB8AC3E}">
        <p14:creationId xmlns:p14="http://schemas.microsoft.com/office/powerpoint/2010/main" val="1283921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CEBE0C-5D0C-4BA5-846D-C21EC40374ED}" type="slidenum">
              <a:rPr lang="es-ES" altLang="es-ES_tradnl"/>
              <a:pPr/>
              <a:t>‹Nº›</a:t>
            </a:fld>
            <a:endParaRPr lang="es-ES" altLang="es-ES_tradnl"/>
          </a:p>
        </p:txBody>
      </p:sp>
    </p:spTree>
    <p:extLst>
      <p:ext uri="{BB962C8B-B14F-4D97-AF65-F5344CB8AC3E}">
        <p14:creationId xmlns:p14="http://schemas.microsoft.com/office/powerpoint/2010/main" val="1964811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937EBA-D7C0-4E1A-8D99-F1C16AB03C0D}" type="slidenum">
              <a:rPr lang="es-ES" altLang="es-ES_tradnl"/>
              <a:pPr/>
              <a:t>‹Nº›</a:t>
            </a:fld>
            <a:endParaRPr lang="es-ES" altLang="es-ES_tradnl"/>
          </a:p>
        </p:txBody>
      </p:sp>
    </p:spTree>
    <p:extLst>
      <p:ext uri="{BB962C8B-B14F-4D97-AF65-F5344CB8AC3E}">
        <p14:creationId xmlns:p14="http://schemas.microsoft.com/office/powerpoint/2010/main" val="2580135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3E79F8-6321-472D-BF88-3F70DB70A892}" type="slidenum">
              <a:rPr lang="es-ES" altLang="es-ES_tradnl"/>
              <a:pPr/>
              <a:t>‹Nº›</a:t>
            </a:fld>
            <a:endParaRPr lang="es-ES" altLang="es-ES_tradnl"/>
          </a:p>
        </p:txBody>
      </p:sp>
    </p:spTree>
    <p:extLst>
      <p:ext uri="{BB962C8B-B14F-4D97-AF65-F5344CB8AC3E}">
        <p14:creationId xmlns:p14="http://schemas.microsoft.com/office/powerpoint/2010/main" val="424988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044A14-B18C-4BB7-ABAD-89D956AEADFF}" type="slidenum">
              <a:rPr lang="es-ES" altLang="es-ES_tradnl"/>
              <a:pPr/>
              <a:t>‹Nº›</a:t>
            </a:fld>
            <a:endParaRPr lang="es-ES" altLang="es-ES_tradnl"/>
          </a:p>
        </p:txBody>
      </p:sp>
    </p:spTree>
    <p:extLst>
      <p:ext uri="{BB962C8B-B14F-4D97-AF65-F5344CB8AC3E}">
        <p14:creationId xmlns:p14="http://schemas.microsoft.com/office/powerpoint/2010/main" val="2064782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/>
              <a:t>Haga clic en el icono para agregar una imagen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910F67-843D-44AA-A9BC-5E82D73AF4B6}" type="slidenum">
              <a:rPr lang="es-ES" altLang="es-ES_tradnl"/>
              <a:pPr/>
              <a:t>‹Nº›</a:t>
            </a:fld>
            <a:endParaRPr lang="es-ES" altLang="es-ES_tradnl"/>
          </a:p>
        </p:txBody>
      </p:sp>
    </p:spTree>
    <p:extLst>
      <p:ext uri="{BB962C8B-B14F-4D97-AF65-F5344CB8AC3E}">
        <p14:creationId xmlns:p14="http://schemas.microsoft.com/office/powerpoint/2010/main" val="321056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3" descr="PRES_exportinTERIOR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5670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981075"/>
            <a:ext cx="9144000" cy="517525"/>
          </a:xfrm>
          <a:prstGeom prst="rect">
            <a:avLst/>
          </a:prstGeom>
          <a:solidFill>
            <a:srgbClr val="C1D3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_tradnl"/>
              <a:t>Haga clic para cambiar el estilo de título	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78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_tradnl"/>
              <a:t>Haga clic para modificar el estilo de texto del patrón</a:t>
            </a:r>
          </a:p>
          <a:p>
            <a:pPr lvl="1"/>
            <a:r>
              <a:rPr lang="es-ES" altLang="es-ES_tradnl"/>
              <a:t>Segundo nivel</a:t>
            </a:r>
          </a:p>
          <a:p>
            <a:pPr lvl="2"/>
            <a:r>
              <a:rPr lang="es-ES" altLang="es-ES_tradnl"/>
              <a:t>Tercer nivel</a:t>
            </a:r>
          </a:p>
          <a:p>
            <a:pPr lvl="3"/>
            <a:r>
              <a:rPr lang="es-ES" altLang="es-ES_tradnl"/>
              <a:t>Cuarto nivel</a:t>
            </a:r>
          </a:p>
          <a:p>
            <a:pPr lvl="4"/>
            <a:r>
              <a:rPr lang="es-ES" altLang="es-ES_tradnl"/>
              <a:t>Quinto nivel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575425"/>
            <a:ext cx="2133600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u="none" dirty="0" smtClean="0">
                <a:solidFill>
                  <a:srgbClr val="5E8CA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75425"/>
            <a:ext cx="2895600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u="none" dirty="0" smtClean="0">
                <a:solidFill>
                  <a:srgbClr val="5E8CA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75425"/>
            <a:ext cx="2133600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u="none">
                <a:solidFill>
                  <a:srgbClr val="5E8CA0"/>
                </a:solidFill>
              </a:defRPr>
            </a:lvl1pPr>
          </a:lstStyle>
          <a:p>
            <a:fld id="{6F00280B-23DA-4CBF-B7CB-5ABFBAFDA145}" type="slidenum">
              <a:rPr lang="es-ES" altLang="es-ES_tradnl"/>
              <a:pPr/>
              <a:t>‹Nº›</a:t>
            </a:fld>
            <a:endParaRPr lang="es-ES" altLang="es-ES_tradnl"/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0" y="-61913"/>
            <a:ext cx="9151938" cy="106363"/>
          </a:xfrm>
          <a:prstGeom prst="rect">
            <a:avLst/>
          </a:prstGeom>
          <a:solidFill>
            <a:srgbClr val="5E8CA0"/>
          </a:solidFill>
          <a:ln w="9525">
            <a:solidFill>
              <a:srgbClr val="5E8CA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>
              <a:latin typeface="Arial" charset="0"/>
            </a:endParaRPr>
          </a:p>
        </p:txBody>
      </p:sp>
      <p:pic>
        <p:nvPicPr>
          <p:cNvPr id="1033" name="Picture 18" descr="logo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2520950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hdr="0" ftr="0" dt="0"/>
  <p:txStyles>
    <p:titleStyle>
      <a:lvl1pPr algn="l" rtl="0" eaLnBrk="1" fontAlgn="base" hangingPunct="1">
        <a:spcBef>
          <a:spcPct val="20000"/>
        </a:spcBef>
        <a:spcAft>
          <a:spcPct val="0"/>
        </a:spcAft>
        <a:defRPr sz="2400" b="1">
          <a:solidFill>
            <a:srgbClr val="5E8CA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20000"/>
        </a:spcBef>
        <a:spcAft>
          <a:spcPct val="0"/>
        </a:spcAft>
        <a:defRPr sz="2400" b="1">
          <a:solidFill>
            <a:srgbClr val="5E8CA0"/>
          </a:solidFill>
          <a:latin typeface="Myriad Pro Light" pitchFamily="34" charset="0"/>
        </a:defRPr>
      </a:lvl2pPr>
      <a:lvl3pPr algn="l" rtl="0" eaLnBrk="1" fontAlgn="base" hangingPunct="1">
        <a:spcBef>
          <a:spcPct val="20000"/>
        </a:spcBef>
        <a:spcAft>
          <a:spcPct val="0"/>
        </a:spcAft>
        <a:defRPr sz="2400" b="1">
          <a:solidFill>
            <a:srgbClr val="5E8CA0"/>
          </a:solidFill>
          <a:latin typeface="Myriad Pro Light" pitchFamily="34" charset="0"/>
        </a:defRPr>
      </a:lvl3pPr>
      <a:lvl4pPr algn="l" rtl="0" eaLnBrk="1" fontAlgn="base" hangingPunct="1">
        <a:spcBef>
          <a:spcPct val="20000"/>
        </a:spcBef>
        <a:spcAft>
          <a:spcPct val="0"/>
        </a:spcAft>
        <a:defRPr sz="2400" b="1">
          <a:solidFill>
            <a:srgbClr val="5E8CA0"/>
          </a:solidFill>
          <a:latin typeface="Myriad Pro Light" pitchFamily="34" charset="0"/>
        </a:defRPr>
      </a:lvl4pPr>
      <a:lvl5pPr algn="l" rtl="0" eaLnBrk="1" fontAlgn="base" hangingPunct="1">
        <a:spcBef>
          <a:spcPct val="20000"/>
        </a:spcBef>
        <a:spcAft>
          <a:spcPct val="0"/>
        </a:spcAft>
        <a:defRPr sz="2400" b="1">
          <a:solidFill>
            <a:srgbClr val="5E8CA0"/>
          </a:solidFill>
          <a:latin typeface="Myriad Pro Light" pitchFamily="34" charset="0"/>
        </a:defRPr>
      </a:lvl5pPr>
      <a:lvl6pPr marL="457200" algn="l" rtl="0" eaLnBrk="1" fontAlgn="base" hangingPunct="1">
        <a:spcBef>
          <a:spcPct val="20000"/>
        </a:spcBef>
        <a:spcAft>
          <a:spcPct val="0"/>
        </a:spcAft>
        <a:defRPr sz="2400" b="1">
          <a:solidFill>
            <a:schemeClr val="bg1"/>
          </a:solidFill>
          <a:latin typeface="Myriad Pro Light" pitchFamily="34" charset="0"/>
        </a:defRPr>
      </a:lvl6pPr>
      <a:lvl7pPr marL="914400" algn="l" rtl="0" eaLnBrk="1" fontAlgn="base" hangingPunct="1">
        <a:spcBef>
          <a:spcPct val="20000"/>
        </a:spcBef>
        <a:spcAft>
          <a:spcPct val="0"/>
        </a:spcAft>
        <a:defRPr sz="2400" b="1">
          <a:solidFill>
            <a:schemeClr val="bg1"/>
          </a:solidFill>
          <a:latin typeface="Myriad Pro Light" pitchFamily="34" charset="0"/>
        </a:defRPr>
      </a:lvl7pPr>
      <a:lvl8pPr marL="1371600" algn="l" rtl="0" eaLnBrk="1" fontAlgn="base" hangingPunct="1">
        <a:spcBef>
          <a:spcPct val="20000"/>
        </a:spcBef>
        <a:spcAft>
          <a:spcPct val="0"/>
        </a:spcAft>
        <a:defRPr sz="2400" b="1">
          <a:solidFill>
            <a:schemeClr val="bg1"/>
          </a:solidFill>
          <a:latin typeface="Myriad Pro Light" pitchFamily="34" charset="0"/>
        </a:defRPr>
      </a:lvl8pPr>
      <a:lvl9pPr marL="1828800" algn="l" rtl="0" eaLnBrk="1" fontAlgn="base" hangingPunct="1">
        <a:spcBef>
          <a:spcPct val="20000"/>
        </a:spcBef>
        <a:spcAft>
          <a:spcPct val="0"/>
        </a:spcAft>
        <a:defRPr sz="2400" b="1">
          <a:solidFill>
            <a:schemeClr val="bg1"/>
          </a:solidFill>
          <a:latin typeface="Myriad Pro Light" pitchFamily="34" charset="0"/>
        </a:defRPr>
      </a:lvl9pPr>
    </p:titleStyle>
    <p:bodyStyle>
      <a:lvl1pPr marL="177800" indent="-1778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5E8CA0"/>
          </a:solidFill>
          <a:latin typeface="+mn-lt"/>
          <a:ea typeface="+mn-ea"/>
          <a:cs typeface="+mn-cs"/>
        </a:defRPr>
      </a:lvl1pPr>
      <a:lvl2pPr marL="622300" indent="-1651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5E8CA0"/>
          </a:solidFill>
          <a:latin typeface="+mn-lt"/>
        </a:defRPr>
      </a:lvl2pPr>
      <a:lvl3pPr marL="1166813" indent="-2540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5E8CA0"/>
          </a:solidFill>
          <a:latin typeface="+mn-lt"/>
        </a:defRPr>
      </a:lvl3pPr>
      <a:lvl4pPr marL="1524000" indent="-1524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5E8CA0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5E8CA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2F7089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2F7089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2F7089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2F7089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81075"/>
            <a:ext cx="9151938" cy="517525"/>
          </a:xfrm>
        </p:spPr>
        <p:txBody>
          <a:bodyPr/>
          <a:lstStyle/>
          <a:p>
            <a:endParaRPr lang="es-ES" altLang="es-ES_tradnl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s-ES_tradnl" altLang="es-ES_tradnl" dirty="0"/>
          </a:p>
          <a:p>
            <a:pPr marL="0" indent="0">
              <a:buNone/>
            </a:pPr>
            <a:endParaRPr lang="es-ES_tradnl" altLang="es-ES_tradnl" dirty="0"/>
          </a:p>
          <a:p>
            <a:pPr marL="0" indent="0">
              <a:buNone/>
            </a:pPr>
            <a:r>
              <a:rPr lang="es-ES_tradnl" altLang="es-ES_tradnl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¿Para que sirve la Bioética?</a:t>
            </a:r>
          </a:p>
          <a:p>
            <a:endParaRPr lang="es-ES_tradnl" altLang="es-ES_tradnl" dirty="0"/>
          </a:p>
          <a:p>
            <a:pPr marL="0" indent="0">
              <a:buNone/>
            </a:pPr>
            <a:endParaRPr lang="es-ES_tradnl" altLang="es-ES_tradnl" dirty="0"/>
          </a:p>
          <a:p>
            <a:pPr marL="0" indent="0">
              <a:buNone/>
            </a:pPr>
            <a:endParaRPr lang="es-ES_tradnl" altLang="es-ES_tradnl" dirty="0"/>
          </a:p>
          <a:p>
            <a:pPr marL="0" indent="0" algn="r">
              <a:buNone/>
            </a:pPr>
            <a:r>
              <a:rPr lang="es-ES_tradnl" altLang="es-ES_tradnl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Dr. Jacinto </a:t>
            </a:r>
            <a:r>
              <a:rPr lang="es-ES_tradnl" altLang="es-ES_tradnl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Bátiz</a:t>
            </a:r>
            <a:endParaRPr lang="es-ES_tradnl" altLang="es-ES_tradnl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r>
              <a:rPr lang="es-ES_tradnl" altLang="es-ES_tradn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Responsable del Grupo de Bioética de la SEMG</a:t>
            </a:r>
          </a:p>
        </p:txBody>
      </p:sp>
      <p:sp>
        <p:nvSpPr>
          <p:cNvPr id="4100" name="5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0E5ACF7-AB8F-42B4-A46F-65DB0284C436}" type="slidenum">
              <a:rPr lang="es-ES" altLang="es-ES_tradnl" u="none">
                <a:solidFill>
                  <a:srgbClr val="5E8CA0"/>
                </a:solidFill>
              </a:rPr>
              <a:pPr eaLnBrk="1" hangingPunct="1"/>
              <a:t>1</a:t>
            </a:fld>
            <a:endParaRPr lang="es-ES" altLang="es-ES_tradnl" u="none">
              <a:solidFill>
                <a:srgbClr val="5E8CA0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CDB5163-5E3A-40F8-8A7B-548533B7106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176530"/>
            <a:ext cx="5400040" cy="1372870"/>
          </a:xfrm>
          <a:prstGeom prst="rect">
            <a:avLst/>
          </a:prstGeom>
        </p:spPr>
      </p:pic>
      <p:pic>
        <p:nvPicPr>
          <p:cNvPr id="6" name="Marcador de contenido 3" descr="images.jpeg">
            <a:extLst>
              <a:ext uri="{FF2B5EF4-FFF2-40B4-BE49-F238E27FC236}">
                <a16:creationId xmlns:a16="http://schemas.microsoft.com/office/drawing/2014/main" id="{49AD8BB7-B6CE-7E45-B499-5AD95FA7B1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915" r="-40915"/>
          <a:stretch>
            <a:fillRect/>
          </a:stretch>
        </p:blipFill>
        <p:spPr bwMode="auto">
          <a:xfrm>
            <a:off x="-684584" y="3350060"/>
            <a:ext cx="5688632" cy="3128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81075"/>
            <a:ext cx="9151938" cy="517525"/>
          </a:xfrm>
        </p:spPr>
        <p:txBody>
          <a:bodyPr/>
          <a:lstStyle/>
          <a:p>
            <a:pPr algn="ctr"/>
            <a:r>
              <a:rPr lang="es-ES" altLang="es-ES_tradnl" dirty="0"/>
              <a:t>Bioética y Cuidados Paliativos</a:t>
            </a:r>
          </a:p>
        </p:txBody>
      </p:sp>
      <p:sp>
        <p:nvSpPr>
          <p:cNvPr id="4100" name="5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0E5ACF7-AB8F-42B4-A46F-65DB0284C436}" type="slidenum">
              <a:rPr lang="es-ES" altLang="es-ES_tradnl" u="none">
                <a:solidFill>
                  <a:srgbClr val="5E8CA0"/>
                </a:solidFill>
              </a:rPr>
              <a:pPr eaLnBrk="1" hangingPunct="1"/>
              <a:t>10</a:t>
            </a:fld>
            <a:endParaRPr lang="es-ES" altLang="es-ES_tradnl" u="none">
              <a:solidFill>
                <a:srgbClr val="5E8CA0"/>
              </a:solidFill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D5B90DFE-9E58-1C4A-814D-0E87C571E55C}"/>
              </a:ext>
            </a:extLst>
          </p:cNvPr>
          <p:cNvSpPr/>
          <p:nvPr/>
        </p:nvSpPr>
        <p:spPr>
          <a:xfrm>
            <a:off x="1043608" y="4895600"/>
            <a:ext cx="1847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s-ES" sz="4000" b="1" u="none" dirty="0">
              <a:latin typeface="Arial"/>
              <a:cs typeface="Arial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678CB5A-FD4E-FE4A-93C1-BAC088FA24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600200"/>
            <a:ext cx="8075240" cy="2692896"/>
          </a:xfrm>
        </p:spPr>
        <p:txBody>
          <a:bodyPr/>
          <a:lstStyle/>
          <a:p>
            <a:pPr marL="0" indent="0">
              <a:buNone/>
            </a:pPr>
            <a:r>
              <a:rPr lang="es-ES" dirty="0">
                <a:solidFill>
                  <a:schemeClr val="tx1"/>
                </a:solidFill>
                <a:latin typeface="Arial" charset="0"/>
                <a:cs typeface="Arial" charset="0"/>
              </a:rPr>
              <a:t>Estos conflictos requieren un </a:t>
            </a:r>
            <a:r>
              <a:rPr lang="es-ES" b="1" dirty="0">
                <a:solidFill>
                  <a:schemeClr val="tx1"/>
                </a:solidFill>
                <a:latin typeface="Arial" charset="0"/>
                <a:cs typeface="Arial" charset="0"/>
              </a:rPr>
              <a:t>análisis racional </a:t>
            </a:r>
            <a:r>
              <a:rPr lang="es-ES" dirty="0">
                <a:solidFill>
                  <a:schemeClr val="tx1"/>
                </a:solidFill>
                <a:latin typeface="Arial" charset="0"/>
                <a:cs typeface="Arial" charset="0"/>
              </a:rPr>
              <a:t>de modo que puedan tomarse </a:t>
            </a:r>
            <a:r>
              <a:rPr lang="es-ES" b="1" dirty="0">
                <a:solidFill>
                  <a:schemeClr val="tx1"/>
                </a:solidFill>
                <a:latin typeface="Arial" charset="0"/>
                <a:cs typeface="Arial" charset="0"/>
              </a:rPr>
              <a:t>decisiones clínicas apropiadas</a:t>
            </a:r>
            <a:r>
              <a:rPr lang="es-ES" dirty="0">
                <a:solidFill>
                  <a:schemeClr val="tx1"/>
                </a:solidFill>
                <a:latin typeface="Arial" charset="0"/>
                <a:cs typeface="Arial" charset="0"/>
              </a:rPr>
              <a:t>.</a:t>
            </a:r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8" name="Marcador de contenido 5" descr="images-2.jpeg">
            <a:extLst>
              <a:ext uri="{FF2B5EF4-FFF2-40B4-BE49-F238E27FC236}">
                <a16:creationId xmlns:a16="http://schemas.microsoft.com/office/drawing/2014/main" id="{E280FFBA-0095-BB4C-A93E-C77B9AA1E0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2" r="3952"/>
          <a:stretch>
            <a:fillRect/>
          </a:stretch>
        </p:blipFill>
        <p:spPr>
          <a:xfrm>
            <a:off x="2195736" y="2757487"/>
            <a:ext cx="6264696" cy="2559050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B904F87C-9F50-3C41-A05D-696B1468E981}"/>
              </a:ext>
            </a:extLst>
          </p:cNvPr>
          <p:cNvSpPr/>
          <p:nvPr/>
        </p:nvSpPr>
        <p:spPr>
          <a:xfrm>
            <a:off x="539552" y="5553759"/>
            <a:ext cx="76328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u="none" dirty="0">
                <a:latin typeface="Arial" charset="0"/>
                <a:cs typeface="Arial" charset="0"/>
              </a:rPr>
              <a:t>La </a:t>
            </a:r>
            <a:r>
              <a:rPr lang="es-ES" sz="2800" b="1" u="none" dirty="0">
                <a:latin typeface="Arial" charset="0"/>
                <a:cs typeface="Arial" charset="0"/>
              </a:rPr>
              <a:t>ética</a:t>
            </a:r>
            <a:r>
              <a:rPr lang="es-ES" sz="2800" u="none" dirty="0">
                <a:latin typeface="Arial" charset="0"/>
                <a:cs typeface="Arial" charset="0"/>
              </a:rPr>
              <a:t> y el </a:t>
            </a:r>
            <a:r>
              <a:rPr lang="es-ES" sz="2800" b="1" u="none" dirty="0">
                <a:latin typeface="Arial" charset="0"/>
                <a:cs typeface="Arial" charset="0"/>
              </a:rPr>
              <a:t>trabajo clínico </a:t>
            </a:r>
            <a:r>
              <a:rPr lang="es-ES" sz="2800" u="none" dirty="0">
                <a:latin typeface="Arial" charset="0"/>
                <a:cs typeface="Arial" charset="0"/>
              </a:rPr>
              <a:t>van de la mano</a:t>
            </a:r>
          </a:p>
        </p:txBody>
      </p:sp>
    </p:spTree>
    <p:extLst>
      <p:ext uri="{BB962C8B-B14F-4D97-AF65-F5344CB8AC3E}">
        <p14:creationId xmlns:p14="http://schemas.microsoft.com/office/powerpoint/2010/main" val="3728731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81075"/>
            <a:ext cx="9151938" cy="517525"/>
          </a:xfrm>
        </p:spPr>
        <p:txBody>
          <a:bodyPr/>
          <a:lstStyle/>
          <a:p>
            <a:pPr algn="ctr"/>
            <a:r>
              <a:rPr lang="es-ES" altLang="es-ES_tradnl" dirty="0"/>
              <a:t>Bioética y Cuidados Paliativos</a:t>
            </a:r>
          </a:p>
        </p:txBody>
      </p:sp>
      <p:sp>
        <p:nvSpPr>
          <p:cNvPr id="4100" name="5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0E5ACF7-AB8F-42B4-A46F-65DB0284C436}" type="slidenum">
              <a:rPr lang="es-ES" altLang="es-ES_tradnl" u="none">
                <a:solidFill>
                  <a:srgbClr val="5E8CA0"/>
                </a:solidFill>
              </a:rPr>
              <a:pPr eaLnBrk="1" hangingPunct="1"/>
              <a:t>11</a:t>
            </a:fld>
            <a:endParaRPr lang="es-ES" altLang="es-ES_tradnl" u="none">
              <a:solidFill>
                <a:srgbClr val="5E8CA0"/>
              </a:solidFill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D5B90DFE-9E58-1C4A-814D-0E87C571E55C}"/>
              </a:ext>
            </a:extLst>
          </p:cNvPr>
          <p:cNvSpPr/>
          <p:nvPr/>
        </p:nvSpPr>
        <p:spPr>
          <a:xfrm>
            <a:off x="1043608" y="5540037"/>
            <a:ext cx="52116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600" b="1" u="none" dirty="0">
                <a:latin typeface="Arial"/>
                <a:cs typeface="Arial"/>
              </a:rPr>
              <a:t>Autonomía compartida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678CB5A-FD4E-FE4A-93C1-BAC088FA24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600200"/>
            <a:ext cx="8075240" cy="2692896"/>
          </a:xfrm>
        </p:spPr>
        <p:txBody>
          <a:bodyPr/>
          <a:lstStyle/>
          <a:p>
            <a:pPr marL="0" indent="0">
              <a:buNone/>
            </a:pPr>
            <a:r>
              <a:rPr lang="es-ES" sz="3200" dirty="0">
                <a:solidFill>
                  <a:schemeClr val="tx1"/>
                </a:solidFill>
                <a:latin typeface="Arial" charset="0"/>
                <a:cs typeface="Arial" charset="0"/>
              </a:rPr>
              <a:t>Abandono autonomista</a:t>
            </a:r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9" name="Imagen 1" descr="comunicacion.jpg">
            <a:extLst>
              <a:ext uri="{FF2B5EF4-FFF2-40B4-BE49-F238E27FC236}">
                <a16:creationId xmlns:a16="http://schemas.microsoft.com/office/drawing/2014/main" id="{C27E021C-A421-C14D-B39B-3F0D7C89C3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888" r="-17888"/>
          <a:stretch>
            <a:fillRect/>
          </a:stretch>
        </p:blipFill>
        <p:spPr>
          <a:xfrm>
            <a:off x="2051720" y="2434346"/>
            <a:ext cx="7624936" cy="26931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045400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81075"/>
            <a:ext cx="9151938" cy="517525"/>
          </a:xfrm>
        </p:spPr>
        <p:txBody>
          <a:bodyPr/>
          <a:lstStyle/>
          <a:p>
            <a:pPr algn="ctr"/>
            <a:r>
              <a:rPr lang="es-ES" altLang="es-ES_tradnl" dirty="0"/>
              <a:t>Bioética y Cuidados Paliativos</a:t>
            </a:r>
          </a:p>
        </p:txBody>
      </p:sp>
      <p:sp>
        <p:nvSpPr>
          <p:cNvPr id="4100" name="5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0E5ACF7-AB8F-42B4-A46F-65DB0284C436}" type="slidenum">
              <a:rPr lang="es-ES" altLang="es-ES_tradnl" u="none">
                <a:solidFill>
                  <a:srgbClr val="5E8CA0"/>
                </a:solidFill>
              </a:rPr>
              <a:pPr eaLnBrk="1" hangingPunct="1"/>
              <a:t>12</a:t>
            </a:fld>
            <a:endParaRPr lang="es-ES" altLang="es-ES_tradnl" u="none">
              <a:solidFill>
                <a:srgbClr val="5E8CA0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678CB5A-FD4E-FE4A-93C1-BAC088FA24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600200"/>
            <a:ext cx="8075240" cy="2692896"/>
          </a:xfrm>
        </p:spPr>
        <p:txBody>
          <a:bodyPr/>
          <a:lstStyle/>
          <a:p>
            <a:pPr marL="0" indent="0">
              <a:buNone/>
            </a:pPr>
            <a:r>
              <a:rPr lang="es-ES" sz="3200" dirty="0">
                <a:solidFill>
                  <a:schemeClr val="tx1"/>
                </a:solidFill>
                <a:latin typeface="Arial" charset="0"/>
                <a:cs typeface="Arial" charset="0"/>
              </a:rPr>
              <a:t>El tratamiento del dolor no es una cuestión opcional sino un </a:t>
            </a:r>
            <a:r>
              <a:rPr lang="es-ES" sz="3200" b="1" dirty="0">
                <a:solidFill>
                  <a:schemeClr val="tx1"/>
                </a:solidFill>
                <a:latin typeface="Arial" charset="0"/>
                <a:cs typeface="Arial" charset="0"/>
              </a:rPr>
              <a:t>imperativo ético.</a:t>
            </a:r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9" name="Picture 3" descr="RIMG0660">
            <a:extLst>
              <a:ext uri="{FF2B5EF4-FFF2-40B4-BE49-F238E27FC236}">
                <a16:creationId xmlns:a16="http://schemas.microsoft.com/office/drawing/2014/main" id="{DBFCD468-F283-2D4F-B97D-359AB18C91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8" t="8357" r="9409" b="21352"/>
          <a:stretch>
            <a:fillRect/>
          </a:stretch>
        </p:blipFill>
        <p:spPr bwMode="auto">
          <a:xfrm>
            <a:off x="3923928" y="3034042"/>
            <a:ext cx="4463771" cy="2974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>
                      <a:alpha val="74997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76016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81075"/>
            <a:ext cx="9151938" cy="517525"/>
          </a:xfrm>
        </p:spPr>
        <p:txBody>
          <a:bodyPr/>
          <a:lstStyle/>
          <a:p>
            <a:pPr algn="ctr"/>
            <a:r>
              <a:rPr lang="es-ES" altLang="es-ES_tradnl" dirty="0"/>
              <a:t>Bioética y Cuidados Paliativos</a:t>
            </a:r>
          </a:p>
        </p:txBody>
      </p:sp>
      <p:sp>
        <p:nvSpPr>
          <p:cNvPr id="4100" name="5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0E5ACF7-AB8F-42B4-A46F-65DB0284C436}" type="slidenum">
              <a:rPr lang="es-ES" altLang="es-ES_tradnl" u="none">
                <a:solidFill>
                  <a:srgbClr val="5E8CA0"/>
                </a:solidFill>
              </a:rPr>
              <a:pPr eaLnBrk="1" hangingPunct="1"/>
              <a:t>13</a:t>
            </a:fld>
            <a:endParaRPr lang="es-ES" altLang="es-ES_tradnl" u="none">
              <a:solidFill>
                <a:srgbClr val="5E8CA0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678CB5A-FD4E-FE4A-93C1-BAC088FA24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600200"/>
            <a:ext cx="8075240" cy="2692896"/>
          </a:xfrm>
        </p:spPr>
        <p:txBody>
          <a:bodyPr/>
          <a:lstStyle/>
          <a:p>
            <a:pPr marL="0" indent="0">
              <a:buNone/>
            </a:pPr>
            <a:r>
              <a:rPr lang="es-ES" sz="3200" dirty="0">
                <a:solidFill>
                  <a:schemeClr val="tx1"/>
                </a:solidFill>
                <a:latin typeface="Arial" charset="0"/>
                <a:cs typeface="Arial" charset="0"/>
              </a:rPr>
              <a:t>Adecuar el esfuerzo diagnóstico y terapéutico</a:t>
            </a:r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7" name="RIMG0311.jpg" descr="RIMG0311">
            <a:extLst>
              <a:ext uri="{FF2B5EF4-FFF2-40B4-BE49-F238E27FC236}">
                <a16:creationId xmlns:a16="http://schemas.microsoft.com/office/drawing/2014/main" id="{75C40397-D03C-694F-AB96-D1F28F95E3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1" t="4079" r="3046" b="4254"/>
          <a:stretch>
            <a:fillRect/>
          </a:stretch>
        </p:blipFill>
        <p:spPr bwMode="auto">
          <a:xfrm>
            <a:off x="5402903" y="2420888"/>
            <a:ext cx="3108325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8" name="Imagen 3" descr="Unknown.jpeg">
            <a:extLst>
              <a:ext uri="{FF2B5EF4-FFF2-40B4-BE49-F238E27FC236}">
                <a16:creationId xmlns:a16="http://schemas.microsoft.com/office/drawing/2014/main" id="{CDB2A99A-383F-D443-BBF2-4CAF79546C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751088"/>
            <a:ext cx="1993900" cy="200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asted-image.tif">
            <a:extLst>
              <a:ext uri="{FF2B5EF4-FFF2-40B4-BE49-F238E27FC236}">
                <a16:creationId xmlns:a16="http://schemas.microsoft.com/office/drawing/2014/main" id="{6E8F75A0-F04D-4446-BEB2-BC5A49F9D1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3291" y="4191000"/>
            <a:ext cx="322262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45948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81075"/>
            <a:ext cx="9151938" cy="517525"/>
          </a:xfrm>
        </p:spPr>
        <p:txBody>
          <a:bodyPr/>
          <a:lstStyle/>
          <a:p>
            <a:pPr algn="ctr"/>
            <a:r>
              <a:rPr lang="es-ES" altLang="es-ES_tradnl" dirty="0"/>
              <a:t>Bioética y Cuidados Paliativos</a:t>
            </a:r>
          </a:p>
        </p:txBody>
      </p:sp>
      <p:sp>
        <p:nvSpPr>
          <p:cNvPr id="4100" name="5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0E5ACF7-AB8F-42B4-A46F-65DB0284C436}" type="slidenum">
              <a:rPr lang="es-ES" altLang="es-ES_tradnl" u="none">
                <a:solidFill>
                  <a:srgbClr val="5E8CA0"/>
                </a:solidFill>
              </a:rPr>
              <a:pPr eaLnBrk="1" hangingPunct="1"/>
              <a:t>14</a:t>
            </a:fld>
            <a:endParaRPr lang="es-ES" altLang="es-ES_tradnl" u="none">
              <a:solidFill>
                <a:srgbClr val="5E8CA0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678CB5A-FD4E-FE4A-93C1-BAC088FA24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600200"/>
            <a:ext cx="8075240" cy="2692896"/>
          </a:xfrm>
        </p:spPr>
        <p:txBody>
          <a:bodyPr/>
          <a:lstStyle/>
          <a:p>
            <a:pPr marL="0" indent="0">
              <a:buNone/>
            </a:pPr>
            <a:r>
              <a:rPr lang="es-ES" sz="2800" dirty="0">
                <a:solidFill>
                  <a:schemeClr val="tx1"/>
                </a:solidFill>
              </a:rPr>
              <a:t>El fin que busquemos contra la sedación será la medida para tasar el acto como ético.</a:t>
            </a:r>
          </a:p>
        </p:txBody>
      </p:sp>
      <p:pic>
        <p:nvPicPr>
          <p:cNvPr id="7" name="Picture 4" descr="EUTANASIA02227">
            <a:extLst>
              <a:ext uri="{FF2B5EF4-FFF2-40B4-BE49-F238E27FC236}">
                <a16:creationId xmlns:a16="http://schemas.microsoft.com/office/drawing/2014/main" id="{4C677BAD-D25D-9246-8466-FAB8AAC10C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60"/>
          <a:stretch>
            <a:fillRect/>
          </a:stretch>
        </p:blipFill>
        <p:spPr bwMode="auto">
          <a:xfrm>
            <a:off x="2724596" y="2946648"/>
            <a:ext cx="5761038" cy="3240087"/>
          </a:xfrm>
          <a:prstGeom prst="rect">
            <a:avLst/>
          </a:prstGeom>
          <a:noFill/>
          <a:ln w="28575">
            <a:solidFill>
              <a:srgbClr val="0C598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62608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81075"/>
            <a:ext cx="9151938" cy="517525"/>
          </a:xfrm>
        </p:spPr>
        <p:txBody>
          <a:bodyPr/>
          <a:lstStyle/>
          <a:p>
            <a:endParaRPr lang="es-ES" altLang="es-ES_tradnl" dirty="0"/>
          </a:p>
        </p:txBody>
      </p:sp>
      <p:sp>
        <p:nvSpPr>
          <p:cNvPr id="4100" name="5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0E5ACF7-AB8F-42B4-A46F-65DB0284C436}" type="slidenum">
              <a:rPr lang="es-ES" altLang="es-ES_tradnl" u="none">
                <a:solidFill>
                  <a:srgbClr val="5E8CA0"/>
                </a:solidFill>
              </a:rPr>
              <a:pPr eaLnBrk="1" hangingPunct="1"/>
              <a:t>15</a:t>
            </a:fld>
            <a:endParaRPr lang="es-ES" altLang="es-ES_tradnl" u="none">
              <a:solidFill>
                <a:srgbClr val="5E8CA0"/>
              </a:solidFill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D5B90DFE-9E58-1C4A-814D-0E87C571E55C}"/>
              </a:ext>
            </a:extLst>
          </p:cNvPr>
          <p:cNvSpPr/>
          <p:nvPr/>
        </p:nvSpPr>
        <p:spPr>
          <a:xfrm>
            <a:off x="1043608" y="4895600"/>
            <a:ext cx="1847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s-ES" sz="4000" b="1" u="none" dirty="0">
              <a:latin typeface="Arial"/>
              <a:cs typeface="Arial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678CB5A-FD4E-FE4A-93C1-BAC088FA24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600200"/>
            <a:ext cx="8075240" cy="2692896"/>
          </a:xfrm>
        </p:spPr>
        <p:txBody>
          <a:bodyPr/>
          <a:lstStyle/>
          <a:p>
            <a:pPr marL="0" indent="0">
              <a:buNone/>
            </a:pPr>
            <a:r>
              <a:rPr lang="es-ES" dirty="0">
                <a:solidFill>
                  <a:schemeClr val="tx1"/>
                </a:solidFill>
                <a:latin typeface="Arial" charset="0"/>
                <a:cs typeface="Arial" charset="0"/>
              </a:rPr>
              <a:t>El </a:t>
            </a:r>
            <a:r>
              <a:rPr lang="es-ES" b="1" dirty="0">
                <a:solidFill>
                  <a:schemeClr val="tx1"/>
                </a:solidFill>
                <a:latin typeface="Arial" charset="0"/>
                <a:cs typeface="Arial" charset="0"/>
              </a:rPr>
              <a:t>conflicto</a:t>
            </a:r>
            <a:r>
              <a:rPr lang="es-ES" dirty="0">
                <a:solidFill>
                  <a:schemeClr val="tx1"/>
                </a:solidFill>
                <a:latin typeface="Arial" charset="0"/>
                <a:cs typeface="Arial" charset="0"/>
              </a:rPr>
              <a:t> es un síntoma que muestra a los clínicos la necesidad de </a:t>
            </a:r>
            <a:r>
              <a:rPr lang="es-ES" b="1" dirty="0">
                <a:solidFill>
                  <a:schemeClr val="tx1"/>
                </a:solidFill>
                <a:latin typeface="Arial" charset="0"/>
                <a:cs typeface="Arial" charset="0"/>
              </a:rPr>
              <a:t>trabajar con valores </a:t>
            </a:r>
            <a:r>
              <a:rPr lang="es-ES" dirty="0">
                <a:solidFill>
                  <a:schemeClr val="tx1"/>
                </a:solidFill>
                <a:latin typeface="Arial" charset="0"/>
                <a:cs typeface="Arial" charset="0"/>
              </a:rPr>
              <a:t>con la misma capacidad y habilidad profesional con las que se desenvuelven en el </a:t>
            </a:r>
            <a:r>
              <a:rPr lang="es-ES" b="1" dirty="0">
                <a:solidFill>
                  <a:schemeClr val="tx1"/>
                </a:solidFill>
                <a:latin typeface="Arial" charset="0"/>
                <a:cs typeface="Arial" charset="0"/>
              </a:rPr>
              <a:t>trabajo clínico</a:t>
            </a:r>
            <a:r>
              <a:rPr lang="es-ES" dirty="0">
                <a:solidFill>
                  <a:schemeClr val="tx1"/>
                </a:solidFill>
                <a:latin typeface="Arial" charset="0"/>
                <a:cs typeface="Arial" charset="0"/>
              </a:rPr>
              <a:t>.</a:t>
            </a:r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9" name="Imagen 1" descr="comunicacion.jpg">
            <a:extLst>
              <a:ext uri="{FF2B5EF4-FFF2-40B4-BE49-F238E27FC236}">
                <a16:creationId xmlns:a16="http://schemas.microsoft.com/office/drawing/2014/main" id="{82990D14-8A50-7D40-BE18-E17E7AD61C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888" r="-17888"/>
          <a:stretch>
            <a:fillRect/>
          </a:stretch>
        </p:blipFill>
        <p:spPr>
          <a:xfrm>
            <a:off x="1763688" y="3429000"/>
            <a:ext cx="7624936" cy="26931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539457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81075"/>
            <a:ext cx="9151938" cy="517525"/>
          </a:xfrm>
        </p:spPr>
        <p:txBody>
          <a:bodyPr/>
          <a:lstStyle/>
          <a:p>
            <a:endParaRPr lang="es-ES" altLang="es-ES_tradnl" dirty="0"/>
          </a:p>
        </p:txBody>
      </p:sp>
      <p:sp>
        <p:nvSpPr>
          <p:cNvPr id="4100" name="5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0E5ACF7-AB8F-42B4-A46F-65DB0284C436}" type="slidenum">
              <a:rPr lang="es-ES" altLang="es-ES_tradnl" u="none">
                <a:solidFill>
                  <a:srgbClr val="5E8CA0"/>
                </a:solidFill>
              </a:rPr>
              <a:pPr eaLnBrk="1" hangingPunct="1"/>
              <a:t>16</a:t>
            </a:fld>
            <a:endParaRPr lang="es-ES" altLang="es-ES_tradnl" u="none">
              <a:solidFill>
                <a:srgbClr val="5E8CA0"/>
              </a:solidFill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D5B90DFE-9E58-1C4A-814D-0E87C571E55C}"/>
              </a:ext>
            </a:extLst>
          </p:cNvPr>
          <p:cNvSpPr/>
          <p:nvPr/>
        </p:nvSpPr>
        <p:spPr>
          <a:xfrm>
            <a:off x="899592" y="4544629"/>
            <a:ext cx="741682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2000" u="none" dirty="0">
                <a:latin typeface="Arial"/>
                <a:cs typeface="Arial"/>
              </a:rPr>
              <a:t>Habrá que conjugar:</a:t>
            </a:r>
          </a:p>
          <a:p>
            <a:pPr marL="457200" indent="-457200">
              <a:buFontTx/>
              <a:buChar char="-"/>
              <a:defRPr/>
            </a:pPr>
            <a:r>
              <a:rPr lang="es-ES" sz="2000" b="1" u="none" dirty="0">
                <a:latin typeface="Arial"/>
                <a:cs typeface="Arial"/>
              </a:rPr>
              <a:t>La ciencia </a:t>
            </a:r>
            <a:r>
              <a:rPr lang="es-ES" sz="2000" u="none" dirty="0">
                <a:latin typeface="Arial"/>
                <a:cs typeface="Arial"/>
              </a:rPr>
              <a:t>que nos dirá lo que hay que hacer </a:t>
            </a:r>
          </a:p>
          <a:p>
            <a:pPr>
              <a:defRPr/>
            </a:pPr>
            <a:r>
              <a:rPr lang="es-ES" sz="2000" u="none" dirty="0">
                <a:latin typeface="Arial"/>
                <a:cs typeface="Arial"/>
              </a:rPr>
              <a:t>en la mayoría de los casos </a:t>
            </a:r>
          </a:p>
          <a:p>
            <a:pPr marL="457200" indent="-457200">
              <a:buFontTx/>
              <a:buChar char="-"/>
              <a:defRPr/>
            </a:pPr>
            <a:r>
              <a:rPr lang="es-ES" sz="2000" b="1" u="none" dirty="0">
                <a:latin typeface="Arial"/>
                <a:cs typeface="Arial"/>
              </a:rPr>
              <a:t>La sabiduría práctica </a:t>
            </a:r>
            <a:r>
              <a:rPr lang="es-ES" sz="2000" u="none" dirty="0">
                <a:latin typeface="Arial"/>
                <a:cs typeface="Arial"/>
              </a:rPr>
              <a:t>(basada en la prudencia) </a:t>
            </a:r>
          </a:p>
          <a:p>
            <a:pPr>
              <a:defRPr/>
            </a:pPr>
            <a:r>
              <a:rPr lang="es-ES" sz="2000" u="none" dirty="0">
                <a:latin typeface="Arial"/>
                <a:cs typeface="Arial"/>
              </a:rPr>
              <a:t>que nos dirá que habrá que hacer en ese caso concreto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678CB5A-FD4E-FE4A-93C1-BAC088FA24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600200"/>
            <a:ext cx="8075240" cy="2692896"/>
          </a:xfrm>
        </p:spPr>
        <p:txBody>
          <a:bodyPr/>
          <a:lstStyle/>
          <a:p>
            <a:pPr marL="0" indent="0">
              <a:buNone/>
            </a:pPr>
            <a:r>
              <a:rPr lang="es-ES" sz="3200" dirty="0">
                <a:solidFill>
                  <a:schemeClr val="tx1"/>
                </a:solidFill>
                <a:latin typeface="Arial" charset="0"/>
                <a:cs typeface="Arial" charset="0"/>
              </a:rPr>
              <a:t>No existe </a:t>
            </a:r>
          </a:p>
          <a:p>
            <a:pPr marL="0" indent="0">
              <a:buNone/>
            </a:pPr>
            <a:r>
              <a:rPr lang="es-ES" sz="3200" dirty="0">
                <a:solidFill>
                  <a:schemeClr val="tx1"/>
                </a:solidFill>
                <a:latin typeface="Arial" charset="0"/>
                <a:cs typeface="Arial" charset="0"/>
              </a:rPr>
              <a:t>un “protocolo ético”</a:t>
            </a:r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7" name="Marcador de contenido 5" descr="images.jpeg">
            <a:extLst>
              <a:ext uri="{FF2B5EF4-FFF2-40B4-BE49-F238E27FC236}">
                <a16:creationId xmlns:a16="http://schemas.microsoft.com/office/drawing/2014/main" id="{144CCCA1-9A9A-BB43-9C7A-B77399A15B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264" r="-30264"/>
          <a:stretch>
            <a:fillRect/>
          </a:stretch>
        </p:blipFill>
        <p:spPr bwMode="auto">
          <a:xfrm>
            <a:off x="3660660" y="1579445"/>
            <a:ext cx="5785080" cy="3181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87094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81075"/>
            <a:ext cx="9151938" cy="517525"/>
          </a:xfrm>
        </p:spPr>
        <p:txBody>
          <a:bodyPr/>
          <a:lstStyle/>
          <a:p>
            <a:endParaRPr lang="es-ES" altLang="es-ES_tradnl" dirty="0"/>
          </a:p>
        </p:txBody>
      </p:sp>
      <p:sp>
        <p:nvSpPr>
          <p:cNvPr id="4100" name="5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0E5ACF7-AB8F-42B4-A46F-65DB0284C436}" type="slidenum">
              <a:rPr lang="es-ES" altLang="es-ES_tradnl" u="none">
                <a:solidFill>
                  <a:srgbClr val="5E8CA0"/>
                </a:solidFill>
              </a:rPr>
              <a:pPr eaLnBrk="1" hangingPunct="1"/>
              <a:t>17</a:t>
            </a:fld>
            <a:endParaRPr lang="es-ES" altLang="es-ES_tradnl" u="none">
              <a:solidFill>
                <a:srgbClr val="5E8CA0"/>
              </a:solidFill>
            </a:endParaRPr>
          </a:p>
        </p:txBody>
      </p:sp>
      <p:pic>
        <p:nvPicPr>
          <p:cNvPr id="5" name="Marcador de contenido 3" descr="images.jpeg">
            <a:extLst>
              <a:ext uri="{FF2B5EF4-FFF2-40B4-BE49-F238E27FC236}">
                <a16:creationId xmlns:a16="http://schemas.microsoft.com/office/drawing/2014/main" id="{25D33847-6E95-D841-BFEE-515C615465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31" r="386" b="19680"/>
          <a:stretch/>
        </p:blipFill>
        <p:spPr>
          <a:xfrm>
            <a:off x="3614186" y="1628800"/>
            <a:ext cx="5072614" cy="2878302"/>
          </a:xfr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D5B90DFE-9E58-1C4A-814D-0E87C571E55C}"/>
              </a:ext>
            </a:extLst>
          </p:cNvPr>
          <p:cNvSpPr/>
          <p:nvPr/>
        </p:nvSpPr>
        <p:spPr>
          <a:xfrm>
            <a:off x="1043608" y="4895600"/>
            <a:ext cx="69974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000" b="1" u="none" dirty="0">
                <a:latin typeface="Arial"/>
                <a:cs typeface="Arial"/>
              </a:rPr>
              <a:t>¿para qué sirve la Bioética?</a:t>
            </a:r>
          </a:p>
        </p:txBody>
      </p:sp>
    </p:spTree>
    <p:extLst>
      <p:ext uri="{BB962C8B-B14F-4D97-AF65-F5344CB8AC3E}">
        <p14:creationId xmlns:p14="http://schemas.microsoft.com/office/powerpoint/2010/main" val="501458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81075"/>
            <a:ext cx="9151938" cy="517525"/>
          </a:xfrm>
        </p:spPr>
        <p:txBody>
          <a:bodyPr/>
          <a:lstStyle/>
          <a:p>
            <a:endParaRPr lang="es-ES" altLang="es-ES_tradnl" dirty="0"/>
          </a:p>
        </p:txBody>
      </p:sp>
      <p:sp>
        <p:nvSpPr>
          <p:cNvPr id="4100" name="5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0E5ACF7-AB8F-42B4-A46F-65DB0284C436}" type="slidenum">
              <a:rPr lang="es-ES" altLang="es-ES_tradnl" u="none">
                <a:solidFill>
                  <a:srgbClr val="5E8CA0"/>
                </a:solidFill>
              </a:rPr>
              <a:pPr eaLnBrk="1" hangingPunct="1"/>
              <a:t>18</a:t>
            </a:fld>
            <a:endParaRPr lang="es-ES" altLang="es-ES_tradnl" u="none">
              <a:solidFill>
                <a:srgbClr val="5E8CA0"/>
              </a:solidFill>
            </a:endParaRPr>
          </a:p>
        </p:txBody>
      </p:sp>
      <p:pic>
        <p:nvPicPr>
          <p:cNvPr id="5" name="Marcador de contenido 3" descr="images.jpeg">
            <a:extLst>
              <a:ext uri="{FF2B5EF4-FFF2-40B4-BE49-F238E27FC236}">
                <a16:creationId xmlns:a16="http://schemas.microsoft.com/office/drawing/2014/main" id="{25D33847-6E95-D841-BFEE-515C615465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31" r="386" b="19680"/>
          <a:stretch/>
        </p:blipFill>
        <p:spPr>
          <a:xfrm>
            <a:off x="3614186" y="1628800"/>
            <a:ext cx="5072614" cy="2878302"/>
          </a:xfr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D5B90DFE-9E58-1C4A-814D-0E87C571E55C}"/>
              </a:ext>
            </a:extLst>
          </p:cNvPr>
          <p:cNvSpPr/>
          <p:nvPr/>
        </p:nvSpPr>
        <p:spPr>
          <a:xfrm>
            <a:off x="971600" y="4502362"/>
            <a:ext cx="727280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000" b="1" u="none" dirty="0">
                <a:latin typeface="Arial"/>
                <a:cs typeface="Arial"/>
              </a:rPr>
              <a:t>¿qué me aporta la Bioética</a:t>
            </a:r>
          </a:p>
          <a:p>
            <a:r>
              <a:rPr lang="es-ES" sz="4000" b="1" u="none" dirty="0">
                <a:latin typeface="Arial"/>
                <a:cs typeface="Arial"/>
              </a:rPr>
              <a:t>a mi práctica profesional?</a:t>
            </a:r>
          </a:p>
          <a:p>
            <a:endParaRPr lang="es-ES" sz="4000" b="1" u="none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440551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81075"/>
            <a:ext cx="9151938" cy="517525"/>
          </a:xfrm>
        </p:spPr>
        <p:txBody>
          <a:bodyPr/>
          <a:lstStyle/>
          <a:p>
            <a:endParaRPr lang="es-ES" altLang="es-ES_tradnl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sz="3200" dirty="0">
                <a:solidFill>
                  <a:schemeClr val="tx1"/>
                </a:solidFill>
                <a:latin typeface="Arial"/>
                <a:cs typeface="Arial"/>
              </a:rPr>
              <a:t>Nuestro </a:t>
            </a:r>
            <a:r>
              <a:rPr lang="es-ES" sz="3200" b="1" dirty="0">
                <a:solidFill>
                  <a:schemeClr val="tx1"/>
                </a:solidFill>
                <a:latin typeface="Arial"/>
                <a:cs typeface="Arial"/>
              </a:rPr>
              <a:t>comportamiento profesional </a:t>
            </a:r>
            <a:r>
              <a:rPr lang="es-ES" sz="3200" dirty="0">
                <a:solidFill>
                  <a:schemeClr val="tx1"/>
                </a:solidFill>
                <a:latin typeface="Arial"/>
                <a:cs typeface="Arial"/>
              </a:rPr>
              <a:t>trasciende la calidad científico-técnica.</a:t>
            </a:r>
          </a:p>
          <a:p>
            <a:pPr marL="0" indent="0">
              <a:buNone/>
            </a:pPr>
            <a:endParaRPr lang="es-ES_tradnl" altLang="es-ES_tradnl" dirty="0"/>
          </a:p>
          <a:p>
            <a:pPr marL="0" indent="0">
              <a:buNone/>
            </a:pPr>
            <a:endParaRPr lang="es-ES_tradnl" altLang="es-ES_tradnl" dirty="0"/>
          </a:p>
        </p:txBody>
      </p:sp>
      <p:sp>
        <p:nvSpPr>
          <p:cNvPr id="4100" name="5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0E5ACF7-AB8F-42B4-A46F-65DB0284C436}" type="slidenum">
              <a:rPr lang="es-ES" altLang="es-ES_tradnl" u="none">
                <a:solidFill>
                  <a:srgbClr val="5E8CA0"/>
                </a:solidFill>
              </a:rPr>
              <a:pPr eaLnBrk="1" hangingPunct="1"/>
              <a:t>19</a:t>
            </a:fld>
            <a:endParaRPr lang="es-ES" altLang="es-ES_tradnl" u="none">
              <a:solidFill>
                <a:srgbClr val="5E8CA0"/>
              </a:solidFill>
            </a:endParaRPr>
          </a:p>
        </p:txBody>
      </p:sp>
      <p:pic>
        <p:nvPicPr>
          <p:cNvPr id="5" name="Imagen 4" descr="images-1.jpeg">
            <a:extLst>
              <a:ext uri="{FF2B5EF4-FFF2-40B4-BE49-F238E27FC236}">
                <a16:creationId xmlns:a16="http://schemas.microsoft.com/office/drawing/2014/main" id="{0FEAA834-5AD3-F34F-854E-6AB770E8655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48"/>
          <a:stretch/>
        </p:blipFill>
        <p:spPr>
          <a:xfrm>
            <a:off x="1806789" y="3021525"/>
            <a:ext cx="6880011" cy="3431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3210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81075"/>
            <a:ext cx="9151938" cy="517525"/>
          </a:xfrm>
        </p:spPr>
        <p:txBody>
          <a:bodyPr/>
          <a:lstStyle/>
          <a:p>
            <a:endParaRPr lang="es-ES" altLang="es-ES_tradnl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sz="3600" dirty="0">
                <a:solidFill>
                  <a:schemeClr val="tx1"/>
                </a:solidFill>
                <a:latin typeface="Arial"/>
                <a:cs typeface="Arial"/>
              </a:rPr>
              <a:t>¿Con esta disciplina vamos a resolver los problemas de salud que nos confían nuestros enfermos?</a:t>
            </a:r>
          </a:p>
          <a:p>
            <a:pPr marL="0" indent="0">
              <a:buNone/>
            </a:pPr>
            <a:endParaRPr lang="es-ES_tradnl" altLang="es-ES_tradnl" dirty="0"/>
          </a:p>
        </p:txBody>
      </p:sp>
      <p:sp>
        <p:nvSpPr>
          <p:cNvPr id="4100" name="5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0E5ACF7-AB8F-42B4-A46F-65DB0284C436}" type="slidenum">
              <a:rPr lang="es-ES" altLang="es-ES_tradnl" u="none">
                <a:solidFill>
                  <a:srgbClr val="5E8CA0"/>
                </a:solidFill>
              </a:rPr>
              <a:pPr eaLnBrk="1" hangingPunct="1"/>
              <a:t>2</a:t>
            </a:fld>
            <a:endParaRPr lang="es-ES" altLang="es-ES_tradnl" u="none">
              <a:solidFill>
                <a:srgbClr val="5E8CA0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A31E502-65C7-894E-8DB0-5B506E7171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3602" y="3686646"/>
            <a:ext cx="3623198" cy="240665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49CDE7B3-5ADE-C744-B8F8-A9203F75CA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64" y="3645024"/>
            <a:ext cx="4378364" cy="240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2922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81075"/>
            <a:ext cx="9151938" cy="517525"/>
          </a:xfrm>
        </p:spPr>
        <p:txBody>
          <a:bodyPr/>
          <a:lstStyle/>
          <a:p>
            <a:endParaRPr lang="es-ES" altLang="es-ES_tradnl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>
                <a:solidFill>
                  <a:schemeClr val="tx1"/>
                </a:solidFill>
                <a:latin typeface="Arial"/>
                <a:cs typeface="Arial"/>
              </a:rPr>
              <a:t>Derivar al paciente al hospital </a:t>
            </a:r>
            <a:r>
              <a:rPr lang="es-ES" b="1" dirty="0">
                <a:solidFill>
                  <a:schemeClr val="tx1"/>
                </a:solidFill>
                <a:latin typeface="Arial"/>
                <a:cs typeface="Arial"/>
              </a:rPr>
              <a:t>cumpliendo</a:t>
            </a:r>
            <a:r>
              <a:rPr lang="es-ES" dirty="0">
                <a:solidFill>
                  <a:schemeClr val="tx1"/>
                </a:solidFill>
                <a:latin typeface="Arial"/>
                <a:cs typeface="Arial"/>
              </a:rPr>
              <a:t> escrupulosamente las </a:t>
            </a:r>
            <a:r>
              <a:rPr lang="es-ES" b="1" dirty="0">
                <a:solidFill>
                  <a:schemeClr val="tx1"/>
                </a:solidFill>
                <a:latin typeface="Arial"/>
                <a:cs typeface="Arial"/>
              </a:rPr>
              <a:t>recomendaciones de un protocolo </a:t>
            </a:r>
            <a:r>
              <a:rPr lang="es-ES" dirty="0">
                <a:solidFill>
                  <a:schemeClr val="tx1"/>
                </a:solidFill>
                <a:latin typeface="Arial"/>
                <a:cs typeface="Arial"/>
              </a:rPr>
              <a:t>ampliamente aceptado y siguiendo los deseos de los familiares, pero </a:t>
            </a:r>
            <a:r>
              <a:rPr lang="es-ES" b="1" dirty="0">
                <a:solidFill>
                  <a:schemeClr val="tx1"/>
                </a:solidFill>
                <a:latin typeface="Arial"/>
                <a:cs typeface="Arial"/>
              </a:rPr>
              <a:t>sin respetar la voluntad del enfermo </a:t>
            </a:r>
            <a:r>
              <a:rPr lang="es-ES" dirty="0">
                <a:solidFill>
                  <a:schemeClr val="tx1"/>
                </a:solidFill>
                <a:latin typeface="Arial"/>
                <a:cs typeface="Arial"/>
              </a:rPr>
              <a:t>que se manifiesta totalmente contrario al ingreso.</a:t>
            </a:r>
          </a:p>
          <a:p>
            <a:pPr marL="0" indent="0">
              <a:buNone/>
            </a:pPr>
            <a:endParaRPr lang="es-ES_tradnl" altLang="es-ES_tradnl" dirty="0"/>
          </a:p>
        </p:txBody>
      </p:sp>
      <p:sp>
        <p:nvSpPr>
          <p:cNvPr id="4100" name="5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0E5ACF7-AB8F-42B4-A46F-65DB0284C436}" type="slidenum">
              <a:rPr lang="es-ES" altLang="es-ES_tradnl" u="none">
                <a:solidFill>
                  <a:srgbClr val="5E8CA0"/>
                </a:solidFill>
              </a:rPr>
              <a:pPr eaLnBrk="1" hangingPunct="1"/>
              <a:t>20</a:t>
            </a:fld>
            <a:endParaRPr lang="es-ES" altLang="es-ES_tradnl" u="none">
              <a:solidFill>
                <a:srgbClr val="5E8CA0"/>
              </a:solidFill>
            </a:endParaRPr>
          </a:p>
        </p:txBody>
      </p:sp>
      <p:pic>
        <p:nvPicPr>
          <p:cNvPr id="5" name="Imagen 4" descr="images.png">
            <a:extLst>
              <a:ext uri="{FF2B5EF4-FFF2-40B4-BE49-F238E27FC236}">
                <a16:creationId xmlns:a16="http://schemas.microsoft.com/office/drawing/2014/main" id="{BED93B9F-662A-484F-8BC5-D062D51DAD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981450"/>
            <a:ext cx="3390900" cy="2400300"/>
          </a:xfrm>
          <a:prstGeom prst="rect">
            <a:avLst/>
          </a:prstGeom>
        </p:spPr>
      </p:pic>
      <p:pic>
        <p:nvPicPr>
          <p:cNvPr id="7" name="Imagen 6" descr="Unknown.jpeg">
            <a:extLst>
              <a:ext uri="{FF2B5EF4-FFF2-40B4-BE49-F238E27FC236}">
                <a16:creationId xmlns:a16="http://schemas.microsoft.com/office/drawing/2014/main" id="{0487F5F1-AAFF-8944-BDD4-8076DCFA8A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126" y="4068467"/>
            <a:ext cx="2790683" cy="2319529"/>
          </a:xfrm>
          <a:prstGeom prst="rect">
            <a:avLst/>
          </a:prstGeom>
        </p:spPr>
      </p:pic>
      <p:sp>
        <p:nvSpPr>
          <p:cNvPr id="3" name="Flecha derecha 2">
            <a:extLst>
              <a:ext uri="{FF2B5EF4-FFF2-40B4-BE49-F238E27FC236}">
                <a16:creationId xmlns:a16="http://schemas.microsoft.com/office/drawing/2014/main" id="{E6A5A0FD-0A5A-3C43-A749-E6E5E067F23C}"/>
              </a:ext>
            </a:extLst>
          </p:cNvPr>
          <p:cNvSpPr/>
          <p:nvPr/>
        </p:nvSpPr>
        <p:spPr bwMode="auto">
          <a:xfrm>
            <a:off x="3988086" y="5588682"/>
            <a:ext cx="1800200" cy="576486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sng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1" name="Imagen 10" descr="images-2.jpeg">
            <a:extLst>
              <a:ext uri="{FF2B5EF4-FFF2-40B4-BE49-F238E27FC236}">
                <a16:creationId xmlns:a16="http://schemas.microsoft.com/office/drawing/2014/main" id="{DFC05FE4-1E8D-5546-81D7-85A3F081A7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8086" y="3612385"/>
            <a:ext cx="1800200" cy="1976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1336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81075"/>
            <a:ext cx="9151938" cy="517525"/>
          </a:xfrm>
        </p:spPr>
        <p:txBody>
          <a:bodyPr/>
          <a:lstStyle/>
          <a:p>
            <a:endParaRPr lang="es-ES" altLang="es-ES_tradnl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>
                <a:solidFill>
                  <a:schemeClr val="tx1"/>
                </a:solidFill>
                <a:latin typeface="Arial"/>
                <a:cs typeface="Arial"/>
              </a:rPr>
              <a:t>No es necesario tener conocimientos de bioética para tomar una decisión sensata en este caso ya que el médico como cualquier otra persona normal tiene un conocimiento moral espontáneo que le lleva a hacer </a:t>
            </a:r>
            <a:r>
              <a:rPr lang="es-ES" b="1" dirty="0">
                <a:solidFill>
                  <a:schemeClr val="tx1"/>
                </a:solidFill>
                <a:latin typeface="Arial"/>
                <a:cs typeface="Arial"/>
              </a:rPr>
              <a:t>valoraciones éticas </a:t>
            </a:r>
            <a:r>
              <a:rPr lang="es-ES" dirty="0">
                <a:solidFill>
                  <a:schemeClr val="tx1"/>
                </a:solidFill>
                <a:latin typeface="Arial"/>
                <a:cs typeface="Arial"/>
              </a:rPr>
              <a:t>y a </a:t>
            </a:r>
            <a:r>
              <a:rPr lang="es-ES" b="1" dirty="0">
                <a:solidFill>
                  <a:schemeClr val="tx1"/>
                </a:solidFill>
                <a:latin typeface="Arial"/>
                <a:cs typeface="Arial"/>
              </a:rPr>
              <a:t>tomar decisiones en el ejercicio de la libertad </a:t>
            </a:r>
          </a:p>
          <a:p>
            <a:pPr marL="0" indent="0">
              <a:buNone/>
            </a:pPr>
            <a:endParaRPr lang="es-ES_tradnl" altLang="es-ES_tradnl" dirty="0">
              <a:solidFill>
                <a:schemeClr val="tx1"/>
              </a:solidFill>
            </a:endParaRPr>
          </a:p>
        </p:txBody>
      </p:sp>
      <p:sp>
        <p:nvSpPr>
          <p:cNvPr id="4100" name="5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0E5ACF7-AB8F-42B4-A46F-65DB0284C436}" type="slidenum">
              <a:rPr lang="es-ES" altLang="es-ES_tradnl" u="none">
                <a:solidFill>
                  <a:srgbClr val="5E8CA0"/>
                </a:solidFill>
              </a:rPr>
              <a:pPr eaLnBrk="1" hangingPunct="1"/>
              <a:t>21</a:t>
            </a:fld>
            <a:endParaRPr lang="es-ES" altLang="es-ES_tradnl" u="none">
              <a:solidFill>
                <a:srgbClr val="5E8CA0"/>
              </a:solidFill>
            </a:endParaRPr>
          </a:p>
        </p:txBody>
      </p:sp>
      <p:pic>
        <p:nvPicPr>
          <p:cNvPr id="5" name="Imagen 4" descr="dm_phot_2-15961499_1.jpg">
            <a:extLst>
              <a:ext uri="{FF2B5EF4-FFF2-40B4-BE49-F238E27FC236}">
                <a16:creationId xmlns:a16="http://schemas.microsoft.com/office/drawing/2014/main" id="{B10C5B5B-EEA5-2643-81A2-EC35F8BE2F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3789040"/>
            <a:ext cx="5338936" cy="2348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7489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81075"/>
            <a:ext cx="9151938" cy="517525"/>
          </a:xfrm>
        </p:spPr>
        <p:txBody>
          <a:bodyPr/>
          <a:lstStyle/>
          <a:p>
            <a:endParaRPr lang="es-ES" altLang="es-ES_tradnl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84530" y="2067866"/>
            <a:ext cx="8229600" cy="4781550"/>
          </a:xfrm>
        </p:spPr>
        <p:txBody>
          <a:bodyPr/>
          <a:lstStyle/>
          <a:p>
            <a:pPr marL="0" indent="0">
              <a:buNone/>
            </a:pPr>
            <a:endParaRPr lang="es-ES" sz="4400" dirty="0">
              <a:solidFill>
                <a:schemeClr val="tx1"/>
              </a:solidFill>
              <a:latin typeface="Arial"/>
              <a:cs typeface="Arial"/>
            </a:endParaRPr>
          </a:p>
          <a:p>
            <a:pPr marL="0" indent="0">
              <a:buNone/>
            </a:pPr>
            <a:endParaRPr lang="es-ES" sz="4400" dirty="0">
              <a:solidFill>
                <a:schemeClr val="tx1"/>
              </a:solidFill>
              <a:latin typeface="Arial"/>
              <a:cs typeface="Arial"/>
            </a:endParaRPr>
          </a:p>
          <a:p>
            <a:pPr marL="0" indent="0">
              <a:buNone/>
            </a:pPr>
            <a:endParaRPr lang="es-ES" sz="4400" dirty="0">
              <a:solidFill>
                <a:schemeClr val="tx1"/>
              </a:solidFill>
              <a:latin typeface="Arial"/>
              <a:cs typeface="Arial"/>
            </a:endParaRPr>
          </a:p>
          <a:p>
            <a:pPr marL="0" indent="0">
              <a:buNone/>
            </a:pPr>
            <a:r>
              <a:rPr lang="es-ES" sz="4400" dirty="0">
                <a:solidFill>
                  <a:schemeClr val="tx1"/>
                </a:solidFill>
                <a:latin typeface="Arial"/>
                <a:cs typeface="Arial"/>
              </a:rPr>
              <a:t>La Bioética </a:t>
            </a:r>
          </a:p>
          <a:p>
            <a:pPr marL="0" indent="0">
              <a:buNone/>
            </a:pPr>
            <a:r>
              <a:rPr lang="es-ES" sz="4400" b="1" dirty="0">
                <a:solidFill>
                  <a:schemeClr val="tx1"/>
                </a:solidFill>
                <a:latin typeface="Arial"/>
                <a:cs typeface="Arial"/>
              </a:rPr>
              <a:t>nos ayuda a pensar</a:t>
            </a:r>
          </a:p>
          <a:p>
            <a:pPr marL="0" indent="0">
              <a:buNone/>
            </a:pPr>
            <a:endParaRPr lang="es-ES_tradnl" altLang="es-ES_tradnl" dirty="0"/>
          </a:p>
        </p:txBody>
      </p:sp>
      <p:sp>
        <p:nvSpPr>
          <p:cNvPr id="4100" name="5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0E5ACF7-AB8F-42B4-A46F-65DB0284C436}" type="slidenum">
              <a:rPr lang="es-ES" altLang="es-ES_tradnl" u="none">
                <a:solidFill>
                  <a:srgbClr val="5E8CA0"/>
                </a:solidFill>
              </a:rPr>
              <a:pPr eaLnBrk="1" hangingPunct="1"/>
              <a:t>22</a:t>
            </a:fld>
            <a:endParaRPr lang="es-ES" altLang="es-ES_tradnl" u="none">
              <a:solidFill>
                <a:srgbClr val="5E8CA0"/>
              </a:solidFill>
            </a:endParaRPr>
          </a:p>
        </p:txBody>
      </p:sp>
      <p:pic>
        <p:nvPicPr>
          <p:cNvPr id="5" name="Marcador de contenido 3" descr="Unknown.jpeg">
            <a:extLst>
              <a:ext uri="{FF2B5EF4-FFF2-40B4-BE49-F238E27FC236}">
                <a16:creationId xmlns:a16="http://schemas.microsoft.com/office/drawing/2014/main" id="{CE628D2D-D53A-454F-8E77-9C43EA7C635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2980" r="-52980" b="4686"/>
          <a:stretch/>
        </p:blipFill>
        <p:spPr bwMode="auto">
          <a:xfrm>
            <a:off x="2555776" y="1700808"/>
            <a:ext cx="6768064" cy="3547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B79FD2A6-E4F4-914A-9296-29C1D835EBB5}"/>
              </a:ext>
            </a:extLst>
          </p:cNvPr>
          <p:cNvSpPr txBox="1"/>
          <p:nvPr/>
        </p:nvSpPr>
        <p:spPr>
          <a:xfrm>
            <a:off x="6012160" y="1785304"/>
            <a:ext cx="125867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u="none" dirty="0"/>
              <a:t>¿cómo he de</a:t>
            </a:r>
          </a:p>
          <a:p>
            <a:r>
              <a:rPr lang="es-ES" sz="1400" u="none" dirty="0"/>
              <a:t>actuar para</a:t>
            </a:r>
          </a:p>
          <a:p>
            <a:r>
              <a:rPr lang="es-ES" sz="1400" u="none" dirty="0"/>
              <a:t>hacerlo bien?</a:t>
            </a:r>
          </a:p>
        </p:txBody>
      </p:sp>
    </p:spTree>
    <p:extLst>
      <p:ext uri="{BB962C8B-B14F-4D97-AF65-F5344CB8AC3E}">
        <p14:creationId xmlns:p14="http://schemas.microsoft.com/office/powerpoint/2010/main" val="12531863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81075"/>
            <a:ext cx="9151938" cy="517525"/>
          </a:xfrm>
        </p:spPr>
        <p:txBody>
          <a:bodyPr/>
          <a:lstStyle/>
          <a:p>
            <a:endParaRPr lang="es-ES" altLang="es-ES_tradnl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>
                <a:solidFill>
                  <a:schemeClr val="tx1"/>
                </a:solidFill>
                <a:latin typeface="Arial"/>
                <a:cs typeface="Arial"/>
              </a:rPr>
              <a:t>Nos puede enseñar a </a:t>
            </a:r>
            <a:r>
              <a:rPr lang="es-ES" b="1" dirty="0">
                <a:solidFill>
                  <a:schemeClr val="tx1"/>
                </a:solidFill>
                <a:latin typeface="Arial"/>
                <a:cs typeface="Arial"/>
              </a:rPr>
              <a:t>razonar con rigor</a:t>
            </a:r>
            <a:r>
              <a:rPr lang="es-ES" dirty="0">
                <a:solidFill>
                  <a:schemeClr val="tx1"/>
                </a:solidFill>
                <a:latin typeface="Arial"/>
                <a:cs typeface="Arial"/>
              </a:rPr>
              <a:t>, de tal manera que podamos explicar y argumentar por </a:t>
            </a:r>
            <a:r>
              <a:rPr lang="es-ES" b="1" dirty="0">
                <a:solidFill>
                  <a:schemeClr val="tx1"/>
                </a:solidFill>
                <a:latin typeface="Arial"/>
                <a:cs typeface="Arial"/>
              </a:rPr>
              <a:t>qué tomamos esta decisión y no otra.</a:t>
            </a:r>
          </a:p>
          <a:p>
            <a:pPr marL="0" indent="0">
              <a:buNone/>
            </a:pPr>
            <a:endParaRPr lang="es-ES_tradnl" altLang="es-ES_tradnl" dirty="0"/>
          </a:p>
        </p:txBody>
      </p:sp>
      <p:sp>
        <p:nvSpPr>
          <p:cNvPr id="4100" name="5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0E5ACF7-AB8F-42B4-A46F-65DB0284C436}" type="slidenum">
              <a:rPr lang="es-ES" altLang="es-ES_tradnl" u="none">
                <a:solidFill>
                  <a:srgbClr val="5E8CA0"/>
                </a:solidFill>
              </a:rPr>
              <a:pPr eaLnBrk="1" hangingPunct="1"/>
              <a:t>23</a:t>
            </a:fld>
            <a:endParaRPr lang="es-ES" altLang="es-ES_tradnl" u="none">
              <a:solidFill>
                <a:srgbClr val="5E8CA0"/>
              </a:solidFill>
            </a:endParaRPr>
          </a:p>
        </p:txBody>
      </p:sp>
      <p:pic>
        <p:nvPicPr>
          <p:cNvPr id="5" name="Marcador de contenido 3" descr="Dilemas.jpeg">
            <a:extLst>
              <a:ext uri="{FF2B5EF4-FFF2-40B4-BE49-F238E27FC236}">
                <a16:creationId xmlns:a16="http://schemas.microsoft.com/office/drawing/2014/main" id="{39772FF1-6752-4349-AC82-DB55612E9E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79" b="8379"/>
          <a:stretch>
            <a:fillRect/>
          </a:stretch>
        </p:blipFill>
        <p:spPr>
          <a:xfrm>
            <a:off x="2195736" y="3413339"/>
            <a:ext cx="6336704" cy="2631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6178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81075"/>
            <a:ext cx="9151938" cy="517525"/>
          </a:xfrm>
        </p:spPr>
        <p:txBody>
          <a:bodyPr/>
          <a:lstStyle/>
          <a:p>
            <a:endParaRPr lang="es-ES" altLang="es-ES_tradnl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>
                <a:solidFill>
                  <a:schemeClr val="tx1"/>
                </a:solidFill>
                <a:latin typeface="Arial"/>
                <a:cs typeface="Arial"/>
              </a:rPr>
              <a:t>Nos va a </a:t>
            </a:r>
            <a:r>
              <a:rPr lang="es-ES" b="1" dirty="0">
                <a:solidFill>
                  <a:schemeClr val="tx1"/>
                </a:solidFill>
                <a:latin typeface="Arial"/>
                <a:cs typeface="Arial"/>
              </a:rPr>
              <a:t>facilitar el análisis </a:t>
            </a:r>
            <a:r>
              <a:rPr lang="es-ES" dirty="0">
                <a:solidFill>
                  <a:schemeClr val="tx1"/>
                </a:solidFill>
                <a:latin typeface="Arial"/>
                <a:cs typeface="Arial"/>
              </a:rPr>
              <a:t>de por </a:t>
            </a:r>
            <a:r>
              <a:rPr lang="es-ES" b="1" dirty="0">
                <a:solidFill>
                  <a:schemeClr val="tx1"/>
                </a:solidFill>
                <a:latin typeface="Arial"/>
                <a:cs typeface="Arial"/>
              </a:rPr>
              <a:t>qué nos hemos equivocado</a:t>
            </a:r>
            <a:r>
              <a:rPr lang="es-ES" dirty="0">
                <a:solidFill>
                  <a:schemeClr val="tx1"/>
                </a:solidFill>
                <a:latin typeface="Arial"/>
                <a:cs typeface="Arial"/>
              </a:rPr>
              <a:t> en una determinada actuación.</a:t>
            </a:r>
          </a:p>
          <a:p>
            <a:pPr marL="0" indent="0">
              <a:buNone/>
            </a:pPr>
            <a:endParaRPr lang="es-ES_tradnl" altLang="es-ES_tradnl" dirty="0"/>
          </a:p>
        </p:txBody>
      </p:sp>
      <p:sp>
        <p:nvSpPr>
          <p:cNvPr id="4100" name="5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0E5ACF7-AB8F-42B4-A46F-65DB0284C436}" type="slidenum">
              <a:rPr lang="es-ES" altLang="es-ES_tradnl" u="none">
                <a:solidFill>
                  <a:srgbClr val="5E8CA0"/>
                </a:solidFill>
              </a:rPr>
              <a:pPr eaLnBrk="1" hangingPunct="1"/>
              <a:t>24</a:t>
            </a:fld>
            <a:endParaRPr lang="es-ES" altLang="es-ES_tradnl" u="none">
              <a:solidFill>
                <a:srgbClr val="5E8CA0"/>
              </a:solidFill>
            </a:endParaRPr>
          </a:p>
        </p:txBody>
      </p:sp>
      <p:pic>
        <p:nvPicPr>
          <p:cNvPr id="5" name="Imagen 4" descr="images.jpeg">
            <a:extLst>
              <a:ext uri="{FF2B5EF4-FFF2-40B4-BE49-F238E27FC236}">
                <a16:creationId xmlns:a16="http://schemas.microsoft.com/office/drawing/2014/main" id="{2239416D-3CB2-3348-8289-5DDBF8DF43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3030750"/>
            <a:ext cx="6336703" cy="3062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859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81075"/>
            <a:ext cx="9151938" cy="517525"/>
          </a:xfrm>
        </p:spPr>
        <p:txBody>
          <a:bodyPr/>
          <a:lstStyle/>
          <a:p>
            <a:endParaRPr lang="es-ES" altLang="es-ES_tradnl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>
                <a:solidFill>
                  <a:schemeClr val="tx1"/>
                </a:solidFill>
                <a:latin typeface="Arial"/>
                <a:cs typeface="Arial"/>
              </a:rPr>
              <a:t>Nos ayudará a </a:t>
            </a:r>
            <a:r>
              <a:rPr lang="es-ES" b="1" dirty="0">
                <a:solidFill>
                  <a:schemeClr val="tx1"/>
                </a:solidFill>
                <a:latin typeface="Arial"/>
                <a:cs typeface="Arial"/>
              </a:rPr>
              <a:t>respetar al ser humano </a:t>
            </a:r>
            <a:r>
              <a:rPr lang="es-ES" dirty="0">
                <a:solidFill>
                  <a:schemeClr val="tx1"/>
                </a:solidFill>
                <a:latin typeface="Arial"/>
                <a:cs typeface="Arial"/>
              </a:rPr>
              <a:t>para evitar que, al cuidar de la salud, caiga en las garras de intereses particulares, científicos o económicos, lo cual en estos años, no es precisamente un peligro de ciencia-ficción.</a:t>
            </a:r>
          </a:p>
          <a:p>
            <a:pPr marL="0" indent="0">
              <a:buNone/>
            </a:pPr>
            <a:endParaRPr lang="es-ES_tradnl" altLang="es-ES_tradnl" dirty="0"/>
          </a:p>
        </p:txBody>
      </p:sp>
      <p:sp>
        <p:nvSpPr>
          <p:cNvPr id="4100" name="5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0E5ACF7-AB8F-42B4-A46F-65DB0284C436}" type="slidenum">
              <a:rPr lang="es-ES" altLang="es-ES_tradnl" u="none">
                <a:solidFill>
                  <a:srgbClr val="5E8CA0"/>
                </a:solidFill>
              </a:rPr>
              <a:pPr eaLnBrk="1" hangingPunct="1"/>
              <a:t>25</a:t>
            </a:fld>
            <a:endParaRPr lang="es-ES" altLang="es-ES_tradnl" u="none">
              <a:solidFill>
                <a:srgbClr val="5E8CA0"/>
              </a:solidFill>
            </a:endParaRPr>
          </a:p>
        </p:txBody>
      </p:sp>
      <p:pic>
        <p:nvPicPr>
          <p:cNvPr id="5" name="Marcador de contenido 4" descr="Unknown.jpeg">
            <a:extLst>
              <a:ext uri="{FF2B5EF4-FFF2-40B4-BE49-F238E27FC236}">
                <a16:creationId xmlns:a16="http://schemas.microsoft.com/office/drawing/2014/main" id="{9DE971DE-BABC-7C42-BA33-AC149E9A1F9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5958" r="40866" b="-25958"/>
          <a:stretch/>
        </p:blipFill>
        <p:spPr>
          <a:xfrm>
            <a:off x="395536" y="3390950"/>
            <a:ext cx="3293699" cy="3023942"/>
          </a:xfrm>
          <a:prstGeom prst="rect">
            <a:avLst/>
          </a:prstGeom>
        </p:spPr>
      </p:pic>
      <p:pic>
        <p:nvPicPr>
          <p:cNvPr id="6" name="Imagen 5" descr="images.jpeg">
            <a:extLst>
              <a:ext uri="{FF2B5EF4-FFF2-40B4-BE49-F238E27FC236}">
                <a16:creationId xmlns:a16="http://schemas.microsoft.com/office/drawing/2014/main" id="{5C0E7EC2-F559-454A-9872-0EA6B258E6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900" y="3646488"/>
            <a:ext cx="4997564" cy="2700326"/>
          </a:xfrm>
          <a:prstGeom prst="rect">
            <a:avLst/>
          </a:prstGeom>
        </p:spPr>
      </p:pic>
      <p:pic>
        <p:nvPicPr>
          <p:cNvPr id="7" name="Imagen 6" descr="Unknown.jpeg">
            <a:extLst>
              <a:ext uri="{FF2B5EF4-FFF2-40B4-BE49-F238E27FC236}">
                <a16:creationId xmlns:a16="http://schemas.microsoft.com/office/drawing/2014/main" id="{E3592E5E-9747-AC43-B7CC-39BD8F9C76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5362872"/>
            <a:ext cx="1619672" cy="1028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1121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81075"/>
            <a:ext cx="9151938" cy="517525"/>
          </a:xfrm>
        </p:spPr>
        <p:txBody>
          <a:bodyPr/>
          <a:lstStyle/>
          <a:p>
            <a:endParaRPr lang="es-ES" altLang="es-ES_tradnl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sz="2800" dirty="0">
                <a:solidFill>
                  <a:schemeClr val="tx1"/>
                </a:solidFill>
                <a:latin typeface="Arial"/>
                <a:cs typeface="Arial"/>
              </a:rPr>
              <a:t>La Bioética debiera estar </a:t>
            </a:r>
            <a:r>
              <a:rPr lang="es-ES" sz="2800" b="1" dirty="0">
                <a:solidFill>
                  <a:schemeClr val="tx1"/>
                </a:solidFill>
                <a:latin typeface="Arial"/>
                <a:cs typeface="Arial"/>
              </a:rPr>
              <a:t>al servicio de la dignidad humana </a:t>
            </a:r>
            <a:r>
              <a:rPr lang="es-ES" sz="2800" dirty="0">
                <a:solidFill>
                  <a:schemeClr val="tx1"/>
                </a:solidFill>
                <a:latin typeface="Arial"/>
                <a:cs typeface="Arial"/>
              </a:rPr>
              <a:t>de cada uno de los pacientes.</a:t>
            </a:r>
          </a:p>
          <a:p>
            <a:pPr marL="0" indent="0">
              <a:buNone/>
            </a:pPr>
            <a:endParaRPr lang="es-ES_tradnl" altLang="es-ES_tradnl" dirty="0"/>
          </a:p>
        </p:txBody>
      </p:sp>
      <p:sp>
        <p:nvSpPr>
          <p:cNvPr id="4100" name="5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0E5ACF7-AB8F-42B4-A46F-65DB0284C436}" type="slidenum">
              <a:rPr lang="es-ES" altLang="es-ES_tradnl" u="none">
                <a:solidFill>
                  <a:srgbClr val="5E8CA0"/>
                </a:solidFill>
              </a:rPr>
              <a:pPr eaLnBrk="1" hangingPunct="1"/>
              <a:t>26</a:t>
            </a:fld>
            <a:endParaRPr lang="es-ES" altLang="es-ES_tradnl" u="none">
              <a:solidFill>
                <a:srgbClr val="5E8CA0"/>
              </a:solidFill>
            </a:endParaRPr>
          </a:p>
        </p:txBody>
      </p:sp>
      <p:pic>
        <p:nvPicPr>
          <p:cNvPr id="5" name="Imagen 4" descr="doctor-con-un-paciente-en-sílla-de-ruedas-dibujos_csp13612997.jpg">
            <a:extLst>
              <a:ext uri="{FF2B5EF4-FFF2-40B4-BE49-F238E27FC236}">
                <a16:creationId xmlns:a16="http://schemas.microsoft.com/office/drawing/2014/main" id="{12F695A6-C1C4-A34A-97E3-82493ACDAFB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07"/>
          <a:stretch/>
        </p:blipFill>
        <p:spPr>
          <a:xfrm>
            <a:off x="3779912" y="3212976"/>
            <a:ext cx="4766521" cy="2984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976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81075"/>
            <a:ext cx="9151938" cy="517525"/>
          </a:xfrm>
        </p:spPr>
        <p:txBody>
          <a:bodyPr/>
          <a:lstStyle/>
          <a:p>
            <a:endParaRPr lang="es-ES" altLang="es-ES_tradnl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>
                <a:solidFill>
                  <a:srgbClr val="000000"/>
                </a:solidFill>
                <a:latin typeface="Arial"/>
                <a:cs typeface="Arial"/>
              </a:rPr>
              <a:t>La </a:t>
            </a:r>
            <a:r>
              <a:rPr lang="es-ES" b="1" dirty="0">
                <a:solidFill>
                  <a:srgbClr val="000000"/>
                </a:solidFill>
                <a:latin typeface="Arial"/>
                <a:cs typeface="Arial"/>
              </a:rPr>
              <a:t>Bioética</a:t>
            </a:r>
            <a:r>
              <a:rPr lang="es-ES" dirty="0">
                <a:solidFill>
                  <a:srgbClr val="000000"/>
                </a:solidFill>
                <a:latin typeface="Arial"/>
                <a:cs typeface="Arial"/>
              </a:rPr>
              <a:t> puede r</a:t>
            </a:r>
            <a:r>
              <a:rPr lang="es-ES" b="1" dirty="0">
                <a:solidFill>
                  <a:srgbClr val="000000"/>
                </a:solidFill>
                <a:latin typeface="Arial"/>
                <a:cs typeface="Arial"/>
              </a:rPr>
              <a:t>esolver</a:t>
            </a:r>
            <a:r>
              <a:rPr lang="es-ES" dirty="0">
                <a:solidFill>
                  <a:srgbClr val="000000"/>
                </a:solidFill>
                <a:latin typeface="Arial"/>
                <a:cs typeface="Arial"/>
              </a:rPr>
              <a:t> conflictos, </a:t>
            </a:r>
            <a:r>
              <a:rPr lang="es-ES" b="1" dirty="0">
                <a:solidFill>
                  <a:srgbClr val="000000"/>
                </a:solidFill>
                <a:latin typeface="Arial"/>
                <a:cs typeface="Arial"/>
              </a:rPr>
              <a:t>conciliar</a:t>
            </a:r>
            <a:r>
              <a:rPr lang="es-ES" dirty="0">
                <a:solidFill>
                  <a:srgbClr val="000000"/>
                </a:solidFill>
                <a:latin typeface="Arial"/>
                <a:cs typeface="Arial"/>
              </a:rPr>
              <a:t> posturas enfrentadas y </a:t>
            </a:r>
            <a:r>
              <a:rPr lang="es-ES" b="1" dirty="0">
                <a:solidFill>
                  <a:srgbClr val="000000"/>
                </a:solidFill>
                <a:latin typeface="Arial"/>
                <a:cs typeface="Arial"/>
              </a:rPr>
              <a:t>reeducar</a:t>
            </a:r>
            <a:r>
              <a:rPr lang="es-ES" dirty="0">
                <a:solidFill>
                  <a:srgbClr val="000000"/>
                </a:solidFill>
                <a:latin typeface="Arial"/>
                <a:cs typeface="Arial"/>
              </a:rPr>
              <a:t> en los nuevos valores surgidos en el ámbito socio-sanitario.</a:t>
            </a:r>
          </a:p>
          <a:p>
            <a:pPr marL="0" indent="0">
              <a:buNone/>
            </a:pPr>
            <a:endParaRPr lang="es-ES_tradnl" altLang="es-ES_tradnl" dirty="0"/>
          </a:p>
        </p:txBody>
      </p:sp>
      <p:sp>
        <p:nvSpPr>
          <p:cNvPr id="4100" name="5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0E5ACF7-AB8F-42B4-A46F-65DB0284C436}" type="slidenum">
              <a:rPr lang="es-ES" altLang="es-ES_tradnl" u="none">
                <a:solidFill>
                  <a:srgbClr val="5E8CA0"/>
                </a:solidFill>
              </a:rPr>
              <a:pPr eaLnBrk="1" hangingPunct="1"/>
              <a:t>27</a:t>
            </a:fld>
            <a:endParaRPr lang="es-ES" altLang="es-ES_tradnl" u="none">
              <a:solidFill>
                <a:srgbClr val="5E8CA0"/>
              </a:solidFill>
            </a:endParaRPr>
          </a:p>
        </p:txBody>
      </p:sp>
      <p:pic>
        <p:nvPicPr>
          <p:cNvPr id="5" name="Imagen 4" descr="doctor-con-un-paciente-en-sílla-de-ruedas-dibujos_csp13612997.jpg">
            <a:extLst>
              <a:ext uri="{FF2B5EF4-FFF2-40B4-BE49-F238E27FC236}">
                <a16:creationId xmlns:a16="http://schemas.microsoft.com/office/drawing/2014/main" id="{12F695A6-C1C4-A34A-97E3-82493ACDAFB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07"/>
          <a:stretch/>
        </p:blipFill>
        <p:spPr>
          <a:xfrm>
            <a:off x="3779912" y="3212976"/>
            <a:ext cx="4766521" cy="2984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5451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81075"/>
            <a:ext cx="9151938" cy="517525"/>
          </a:xfrm>
        </p:spPr>
        <p:txBody>
          <a:bodyPr/>
          <a:lstStyle/>
          <a:p>
            <a:endParaRPr lang="es-ES" altLang="es-ES_tradnl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>
                <a:solidFill>
                  <a:schemeClr val="tx1"/>
                </a:solidFill>
                <a:latin typeface="Arial"/>
                <a:cs typeface="Arial"/>
              </a:rPr>
              <a:t>Estudiar y adquirir una formación al menos </a:t>
            </a:r>
            <a:r>
              <a:rPr lang="es-ES" b="1" dirty="0">
                <a:solidFill>
                  <a:schemeClr val="tx1"/>
                </a:solidFill>
                <a:latin typeface="Arial"/>
                <a:cs typeface="Arial"/>
              </a:rPr>
              <a:t>básica en Bioética</a:t>
            </a:r>
            <a:r>
              <a:rPr lang="es-ES" dirty="0">
                <a:solidFill>
                  <a:schemeClr val="tx1"/>
                </a:solidFill>
                <a:latin typeface="Arial"/>
                <a:cs typeface="Arial"/>
              </a:rPr>
              <a:t> para que nos sirva como una </a:t>
            </a:r>
            <a:r>
              <a:rPr lang="es-ES" b="1" dirty="0">
                <a:solidFill>
                  <a:schemeClr val="tx1"/>
                </a:solidFill>
                <a:latin typeface="Arial"/>
                <a:cs typeface="Arial"/>
              </a:rPr>
              <a:t>vacuna</a:t>
            </a:r>
            <a:r>
              <a:rPr lang="es-ES" dirty="0">
                <a:solidFill>
                  <a:schemeClr val="tx1"/>
                </a:solidFill>
                <a:latin typeface="Arial"/>
                <a:cs typeface="Arial"/>
              </a:rPr>
              <a:t> que nos prevenga del </a:t>
            </a:r>
            <a:r>
              <a:rPr lang="es-ES" b="1" dirty="0">
                <a:solidFill>
                  <a:schemeClr val="tx1"/>
                </a:solidFill>
                <a:latin typeface="Arial"/>
                <a:cs typeface="Arial"/>
              </a:rPr>
              <a:t>paternalismo</a:t>
            </a:r>
            <a:r>
              <a:rPr lang="es-ES" dirty="0">
                <a:solidFill>
                  <a:schemeClr val="tx1"/>
                </a:solidFill>
                <a:latin typeface="Arial"/>
                <a:cs typeface="Arial"/>
              </a:rPr>
              <a:t> contrario al principio de autonomía del enfermo, de la </a:t>
            </a:r>
            <a:r>
              <a:rPr lang="es-ES" b="1" dirty="0">
                <a:solidFill>
                  <a:schemeClr val="tx1"/>
                </a:solidFill>
                <a:latin typeface="Arial"/>
                <a:cs typeface="Arial"/>
              </a:rPr>
              <a:t>apatía</a:t>
            </a:r>
            <a:r>
              <a:rPr lang="es-ES" dirty="0">
                <a:solidFill>
                  <a:schemeClr val="tx1"/>
                </a:solidFill>
                <a:latin typeface="Arial"/>
                <a:cs typeface="Arial"/>
              </a:rPr>
              <a:t> profesional y de la </a:t>
            </a:r>
            <a:r>
              <a:rPr lang="es-ES" b="1" dirty="0">
                <a:solidFill>
                  <a:schemeClr val="tx1"/>
                </a:solidFill>
                <a:latin typeface="Arial"/>
                <a:cs typeface="Arial"/>
              </a:rPr>
              <a:t>arbitrariedad.</a:t>
            </a:r>
          </a:p>
          <a:p>
            <a:pPr marL="0" indent="0">
              <a:buNone/>
            </a:pPr>
            <a:endParaRPr lang="es-ES_tradnl" altLang="es-ES_tradnl" dirty="0"/>
          </a:p>
        </p:txBody>
      </p:sp>
      <p:sp>
        <p:nvSpPr>
          <p:cNvPr id="4100" name="5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0E5ACF7-AB8F-42B4-A46F-65DB0284C436}" type="slidenum">
              <a:rPr lang="es-ES" altLang="es-ES_tradnl" u="none">
                <a:solidFill>
                  <a:srgbClr val="5E8CA0"/>
                </a:solidFill>
              </a:rPr>
              <a:pPr eaLnBrk="1" hangingPunct="1"/>
              <a:t>28</a:t>
            </a:fld>
            <a:endParaRPr lang="es-ES" altLang="es-ES_tradnl" u="none">
              <a:solidFill>
                <a:srgbClr val="5E8CA0"/>
              </a:solidFill>
            </a:endParaRPr>
          </a:p>
        </p:txBody>
      </p:sp>
      <p:pic>
        <p:nvPicPr>
          <p:cNvPr id="5" name="Picture 4" descr="DSC02082">
            <a:extLst>
              <a:ext uri="{FF2B5EF4-FFF2-40B4-BE49-F238E27FC236}">
                <a16:creationId xmlns:a16="http://schemas.microsoft.com/office/drawing/2014/main" id="{E93FB45F-576F-884E-B386-F83508975E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8" t="11760" r="8264" b="11179"/>
          <a:stretch>
            <a:fillRect/>
          </a:stretch>
        </p:blipFill>
        <p:spPr bwMode="auto">
          <a:xfrm>
            <a:off x="3347864" y="3690701"/>
            <a:ext cx="4928766" cy="2402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15878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81075"/>
            <a:ext cx="9151938" cy="517525"/>
          </a:xfrm>
        </p:spPr>
        <p:txBody>
          <a:bodyPr/>
          <a:lstStyle/>
          <a:p>
            <a:pPr algn="ctr"/>
            <a:r>
              <a:rPr lang="es-ES" dirty="0">
                <a:solidFill>
                  <a:schemeClr val="tx1"/>
                </a:solidFill>
                <a:latin typeface="Arial"/>
                <a:cs typeface="Arial"/>
              </a:rPr>
              <a:t>Bioética, ¿para qué?</a:t>
            </a:r>
            <a:endParaRPr lang="es-ES" altLang="es-ES_tradnl" dirty="0">
              <a:solidFill>
                <a:schemeClr val="tx1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s-ES" dirty="0">
              <a:solidFill>
                <a:schemeClr val="tx1"/>
              </a:solidFill>
              <a:latin typeface="Arial"/>
              <a:cs typeface="Arial"/>
            </a:endParaRPr>
          </a:p>
          <a:p>
            <a:pPr marL="0" indent="0">
              <a:buNone/>
            </a:pPr>
            <a:r>
              <a:rPr lang="es-ES" dirty="0">
                <a:solidFill>
                  <a:schemeClr val="tx1"/>
                </a:solidFill>
                <a:latin typeface="Arial"/>
                <a:cs typeface="Arial"/>
              </a:rPr>
              <a:t>Para que nos ayude a </a:t>
            </a:r>
            <a:r>
              <a:rPr lang="es-ES" b="1" dirty="0">
                <a:solidFill>
                  <a:schemeClr val="tx1"/>
                </a:solidFill>
                <a:latin typeface="Arial"/>
                <a:cs typeface="Arial"/>
              </a:rPr>
              <a:t>pensar</a:t>
            </a:r>
            <a:r>
              <a:rPr lang="es-ES" dirty="0">
                <a:solidFill>
                  <a:schemeClr val="tx1"/>
                </a:solidFill>
                <a:latin typeface="Arial"/>
                <a:cs typeface="Arial"/>
              </a:rPr>
              <a:t> y a </a:t>
            </a:r>
            <a:r>
              <a:rPr lang="es-ES" b="1" dirty="0">
                <a:solidFill>
                  <a:schemeClr val="tx1"/>
                </a:solidFill>
                <a:latin typeface="Arial"/>
                <a:cs typeface="Arial"/>
              </a:rPr>
              <a:t>ponderar</a:t>
            </a:r>
            <a:r>
              <a:rPr lang="es-ES" dirty="0">
                <a:solidFill>
                  <a:schemeClr val="tx1"/>
                </a:solidFill>
                <a:latin typeface="Arial"/>
                <a:cs typeface="Arial"/>
              </a:rPr>
              <a:t> con rigor y sentido común sobre </a:t>
            </a:r>
            <a:r>
              <a:rPr lang="es-ES" b="1" dirty="0">
                <a:solidFill>
                  <a:schemeClr val="tx1"/>
                </a:solidFill>
                <a:latin typeface="Arial"/>
                <a:cs typeface="Arial"/>
              </a:rPr>
              <a:t>cómo debe ser nuestro comportamiento profesional al servicio de nuestros enfermos.</a:t>
            </a:r>
          </a:p>
          <a:p>
            <a:pPr marL="0" indent="0">
              <a:buNone/>
            </a:pPr>
            <a:endParaRPr lang="es-ES_tradnl" altLang="es-ES_tradnl" dirty="0"/>
          </a:p>
        </p:txBody>
      </p:sp>
      <p:sp>
        <p:nvSpPr>
          <p:cNvPr id="4100" name="5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0E5ACF7-AB8F-42B4-A46F-65DB0284C436}" type="slidenum">
              <a:rPr lang="es-ES" altLang="es-ES_tradnl" u="none">
                <a:solidFill>
                  <a:srgbClr val="5E8CA0"/>
                </a:solidFill>
              </a:rPr>
              <a:pPr eaLnBrk="1" hangingPunct="1"/>
              <a:t>29</a:t>
            </a:fld>
            <a:endParaRPr lang="es-ES" altLang="es-ES_tradnl" u="none">
              <a:solidFill>
                <a:srgbClr val="5E8CA0"/>
              </a:solidFill>
            </a:endParaRPr>
          </a:p>
        </p:txBody>
      </p:sp>
      <p:pic>
        <p:nvPicPr>
          <p:cNvPr id="5" name="Imagen 4" descr="doctor-con-paciente-ilustración_csp18059222.jpg">
            <a:extLst>
              <a:ext uri="{FF2B5EF4-FFF2-40B4-BE49-F238E27FC236}">
                <a16:creationId xmlns:a16="http://schemas.microsoft.com/office/drawing/2014/main" id="{9A16735A-157F-0348-9A69-BFF9BFD9A1F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3" t="14398" r="15164" b="8014"/>
          <a:stretch/>
        </p:blipFill>
        <p:spPr>
          <a:xfrm>
            <a:off x="3707904" y="3573016"/>
            <a:ext cx="4778375" cy="2560342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3A3ED207-B9B4-7848-B279-E9E95024529E}"/>
              </a:ext>
            </a:extLst>
          </p:cNvPr>
          <p:cNvSpPr/>
          <p:nvPr/>
        </p:nvSpPr>
        <p:spPr>
          <a:xfrm>
            <a:off x="4247926" y="5994942"/>
            <a:ext cx="19223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err="1">
                <a:latin typeface="Arial"/>
                <a:cs typeface="Arial"/>
              </a:rPr>
              <a:t>jbatiz@semg.es</a:t>
            </a:r>
            <a:endParaRPr lang="es-ES" b="1" dirty="0">
              <a:latin typeface="Arial"/>
              <a:cs typeface="Arial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EA9CD77-C547-0B49-80F8-BE2FEE84C882}"/>
              </a:ext>
            </a:extLst>
          </p:cNvPr>
          <p:cNvSpPr txBox="1"/>
          <p:nvPr/>
        </p:nvSpPr>
        <p:spPr>
          <a:xfrm>
            <a:off x="6948264" y="5951948"/>
            <a:ext cx="960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u="none" dirty="0"/>
              <a:t>@</a:t>
            </a:r>
            <a:r>
              <a:rPr lang="es-ES" b="1" u="none" dirty="0" err="1"/>
              <a:t>JBtiz</a:t>
            </a:r>
            <a:endParaRPr lang="es-ES" b="1" u="none" dirty="0"/>
          </a:p>
        </p:txBody>
      </p:sp>
      <p:pic>
        <p:nvPicPr>
          <p:cNvPr id="6" name="Imagen 5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96F575AC-9480-EE40-954B-F1F7391C36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5992" y="5912065"/>
            <a:ext cx="488553" cy="488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5337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81075"/>
            <a:ext cx="9151938" cy="517525"/>
          </a:xfrm>
        </p:spPr>
        <p:txBody>
          <a:bodyPr/>
          <a:lstStyle/>
          <a:p>
            <a:endParaRPr lang="es-ES" altLang="es-ES_tradnl" dirty="0"/>
          </a:p>
        </p:txBody>
      </p:sp>
      <p:sp>
        <p:nvSpPr>
          <p:cNvPr id="4100" name="5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0E5ACF7-AB8F-42B4-A46F-65DB0284C436}" type="slidenum">
              <a:rPr lang="es-ES" altLang="es-ES_tradnl" u="none">
                <a:solidFill>
                  <a:srgbClr val="5E8CA0"/>
                </a:solidFill>
              </a:rPr>
              <a:pPr eaLnBrk="1" hangingPunct="1"/>
              <a:t>3</a:t>
            </a:fld>
            <a:endParaRPr lang="es-ES" altLang="es-ES_tradnl" u="none">
              <a:solidFill>
                <a:srgbClr val="5E8CA0"/>
              </a:solidFill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174C7F18-2B3C-FD42-AB79-CBDC62D9F29C}"/>
              </a:ext>
            </a:extLst>
          </p:cNvPr>
          <p:cNvSpPr/>
          <p:nvPr/>
        </p:nvSpPr>
        <p:spPr>
          <a:xfrm>
            <a:off x="457200" y="3988434"/>
            <a:ext cx="756084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u="none" dirty="0">
                <a:latin typeface="Arial"/>
                <a:cs typeface="Arial"/>
              </a:rPr>
              <a:t>En general, </a:t>
            </a:r>
            <a:r>
              <a:rPr lang="es-ES" sz="2800" b="1" u="none" dirty="0">
                <a:latin typeface="Arial"/>
                <a:cs typeface="Arial"/>
              </a:rPr>
              <a:t>no hemos sido dotados </a:t>
            </a:r>
            <a:r>
              <a:rPr lang="es-ES" sz="2800" u="none" dirty="0">
                <a:latin typeface="Arial"/>
                <a:cs typeface="Arial"/>
              </a:rPr>
              <a:t>de los conocimientos, habilidades y actitudes</a:t>
            </a:r>
          </a:p>
          <a:p>
            <a:r>
              <a:rPr lang="es-ES" sz="2800" u="none" dirty="0">
                <a:latin typeface="Arial"/>
                <a:cs typeface="Arial"/>
              </a:rPr>
              <a:t>necesarios </a:t>
            </a:r>
            <a:r>
              <a:rPr lang="es-ES" sz="2800" b="1" u="none" dirty="0">
                <a:latin typeface="Arial"/>
                <a:cs typeface="Arial"/>
              </a:rPr>
              <a:t>para resolver </a:t>
            </a:r>
            <a:r>
              <a:rPr lang="es-ES" sz="2800" u="none" dirty="0">
                <a:latin typeface="Arial"/>
                <a:cs typeface="Arial"/>
              </a:rPr>
              <a:t>otro tipo de problemas que siempre van unidos a los problemas clínicos, son los </a:t>
            </a:r>
            <a:r>
              <a:rPr lang="es-ES" sz="2800" b="1" u="none" dirty="0">
                <a:latin typeface="Arial"/>
                <a:cs typeface="Arial"/>
              </a:rPr>
              <a:t>problemas éticos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671BA2E-26A4-2549-B1E7-9896F68936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7427168" cy="1994400"/>
          </a:xfrm>
        </p:spPr>
        <p:txBody>
          <a:bodyPr/>
          <a:lstStyle/>
          <a:p>
            <a:endParaRPr lang="es-ES" dirty="0"/>
          </a:p>
        </p:txBody>
      </p:sp>
      <p:pic>
        <p:nvPicPr>
          <p:cNvPr id="8" name="Picture 4" descr="A6MED34">
            <a:extLst>
              <a:ext uri="{FF2B5EF4-FFF2-40B4-BE49-F238E27FC236}">
                <a16:creationId xmlns:a16="http://schemas.microsoft.com/office/drawing/2014/main" id="{C7A0D182-25E0-2246-B36F-1A8C8579EF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8048" y="476250"/>
            <a:ext cx="3610303" cy="311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78446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81075"/>
            <a:ext cx="9151938" cy="517525"/>
          </a:xfrm>
        </p:spPr>
        <p:txBody>
          <a:bodyPr/>
          <a:lstStyle/>
          <a:p>
            <a:endParaRPr lang="es-ES" altLang="es-ES_tradnl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s-ES_tradnl" altLang="es-ES_tradnl"/>
          </a:p>
        </p:txBody>
      </p:sp>
      <p:sp>
        <p:nvSpPr>
          <p:cNvPr id="4100" name="5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0E5ACF7-AB8F-42B4-A46F-65DB0284C436}" type="slidenum">
              <a:rPr lang="es-ES" altLang="es-ES_tradnl" u="none">
                <a:solidFill>
                  <a:srgbClr val="5E8CA0"/>
                </a:solidFill>
              </a:rPr>
              <a:pPr eaLnBrk="1" hangingPunct="1"/>
              <a:t>4</a:t>
            </a:fld>
            <a:endParaRPr lang="es-ES" altLang="es-ES_tradnl" u="none">
              <a:solidFill>
                <a:srgbClr val="5E8CA0"/>
              </a:solidFill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304EAD90-17C8-F548-9F3D-FA4696B8D505}"/>
              </a:ext>
            </a:extLst>
          </p:cNvPr>
          <p:cNvSpPr/>
          <p:nvPr/>
        </p:nvSpPr>
        <p:spPr>
          <a:xfrm>
            <a:off x="457200" y="1659285"/>
            <a:ext cx="784887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u="none" dirty="0">
                <a:latin typeface="Arial"/>
                <a:cs typeface="Arial"/>
              </a:rPr>
              <a:t>Todo problema clínico, por muy sencillo que nos parezca, como puede ser el de recetar</a:t>
            </a:r>
          </a:p>
          <a:p>
            <a:r>
              <a:rPr lang="es-ES" sz="2800" u="none" dirty="0">
                <a:latin typeface="Arial"/>
                <a:cs typeface="Arial"/>
              </a:rPr>
              <a:t>una aspirina para un dolor de cabeza, encierra un dilema ético: </a:t>
            </a:r>
          </a:p>
          <a:p>
            <a:endParaRPr lang="es-ES" sz="2800" b="1" u="none" dirty="0">
              <a:latin typeface="Arial"/>
              <a:cs typeface="Arial"/>
            </a:endParaRPr>
          </a:p>
          <a:p>
            <a:endParaRPr lang="es-ES" sz="2800" b="1" u="none" dirty="0">
              <a:latin typeface="Arial"/>
              <a:cs typeface="Arial"/>
            </a:endParaRPr>
          </a:p>
          <a:p>
            <a:r>
              <a:rPr lang="es-ES" sz="2800" b="1" u="none" dirty="0">
                <a:latin typeface="Arial"/>
                <a:cs typeface="Arial"/>
              </a:rPr>
              <a:t>¿informamos o no </a:t>
            </a:r>
          </a:p>
          <a:p>
            <a:r>
              <a:rPr lang="es-ES" sz="2800" b="1" u="none" dirty="0">
                <a:latin typeface="Arial"/>
                <a:cs typeface="Arial"/>
              </a:rPr>
              <a:t>de sus posibles</a:t>
            </a:r>
          </a:p>
          <a:p>
            <a:r>
              <a:rPr lang="es-ES" sz="2800" b="1" u="none" dirty="0">
                <a:latin typeface="Arial"/>
                <a:cs typeface="Arial"/>
              </a:rPr>
              <a:t>efectos secundarios?</a:t>
            </a:r>
          </a:p>
        </p:txBody>
      </p:sp>
      <p:pic>
        <p:nvPicPr>
          <p:cNvPr id="6" name="Marcador de contenido 6" descr="images-1.jpeg">
            <a:extLst>
              <a:ext uri="{FF2B5EF4-FFF2-40B4-BE49-F238E27FC236}">
                <a16:creationId xmlns:a16="http://schemas.microsoft.com/office/drawing/2014/main" id="{AAD14140-AB8A-7440-A73E-E5F6443B2C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1321" r="-41321"/>
          <a:stretch>
            <a:fillRect/>
          </a:stretch>
        </p:blipFill>
        <p:spPr bwMode="auto">
          <a:xfrm>
            <a:off x="4355976" y="3081191"/>
            <a:ext cx="3965364" cy="308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48370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81075"/>
            <a:ext cx="9151938" cy="517525"/>
          </a:xfrm>
        </p:spPr>
        <p:txBody>
          <a:bodyPr/>
          <a:lstStyle/>
          <a:p>
            <a:endParaRPr lang="es-ES" altLang="es-ES_tradnl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412776"/>
            <a:ext cx="8229600" cy="4781550"/>
          </a:xfrm>
        </p:spPr>
        <p:txBody>
          <a:bodyPr/>
          <a:lstStyle/>
          <a:p>
            <a:pPr marL="0" indent="0">
              <a:buNone/>
            </a:pPr>
            <a:r>
              <a:rPr lang="es-ES" sz="3200" dirty="0">
                <a:solidFill>
                  <a:schemeClr val="tx1"/>
                </a:solidFill>
                <a:latin typeface="Arial"/>
                <a:cs typeface="Arial"/>
              </a:rPr>
              <a:t>Cuando estemos en la cabecera del enfermo, cada uno de nosotros haremos lo que nuestro “sentido común” nos dicte.</a:t>
            </a:r>
          </a:p>
          <a:p>
            <a:endParaRPr lang="es-ES_tradnl" altLang="es-ES_tradnl" dirty="0"/>
          </a:p>
        </p:txBody>
      </p:sp>
      <p:sp>
        <p:nvSpPr>
          <p:cNvPr id="4100" name="5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0E5ACF7-AB8F-42B4-A46F-65DB0284C436}" type="slidenum">
              <a:rPr lang="es-ES" altLang="es-ES_tradnl" u="none">
                <a:solidFill>
                  <a:srgbClr val="5E8CA0"/>
                </a:solidFill>
              </a:rPr>
              <a:pPr eaLnBrk="1" hangingPunct="1"/>
              <a:t>5</a:t>
            </a:fld>
            <a:endParaRPr lang="es-ES" altLang="es-ES_tradnl" u="none">
              <a:solidFill>
                <a:srgbClr val="5E8CA0"/>
              </a:solidFill>
            </a:endParaRPr>
          </a:p>
        </p:txBody>
      </p:sp>
      <p:pic>
        <p:nvPicPr>
          <p:cNvPr id="6" name="Marcador de contenido 3" descr="Unknown-1.jpeg">
            <a:extLst>
              <a:ext uri="{FF2B5EF4-FFF2-40B4-BE49-F238E27FC236}">
                <a16:creationId xmlns:a16="http://schemas.microsoft.com/office/drawing/2014/main" id="{1DC08836-4DBF-F04A-AF16-42EAC35B151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511" r="-21511" b="8359"/>
          <a:stretch/>
        </p:blipFill>
        <p:spPr bwMode="auto">
          <a:xfrm>
            <a:off x="1763688" y="3068960"/>
            <a:ext cx="7884966" cy="3194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62588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81075"/>
            <a:ext cx="9151938" cy="517525"/>
          </a:xfrm>
        </p:spPr>
        <p:txBody>
          <a:bodyPr/>
          <a:lstStyle/>
          <a:p>
            <a:endParaRPr lang="es-ES" altLang="es-ES_tradnl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sz="2800" dirty="0">
                <a:solidFill>
                  <a:schemeClr val="tx1"/>
                </a:solidFill>
                <a:latin typeface="Arial"/>
                <a:cs typeface="Arial"/>
              </a:rPr>
              <a:t>Pero con el sentido común, aún siendo imprescindible, no llegaremos probablemente 	 muy lejos. </a:t>
            </a:r>
          </a:p>
          <a:p>
            <a:pPr marL="0" indent="0">
              <a:buNone/>
            </a:pPr>
            <a:endParaRPr lang="es-ES" sz="2800" dirty="0">
              <a:solidFill>
                <a:schemeClr val="tx1"/>
              </a:solidFill>
              <a:latin typeface="Arial"/>
              <a:cs typeface="Arial"/>
            </a:endParaRPr>
          </a:p>
          <a:p>
            <a:pPr marL="0" indent="0">
              <a:buNone/>
            </a:pPr>
            <a:endParaRPr lang="es-ES" sz="2800" dirty="0">
              <a:solidFill>
                <a:schemeClr val="tx1"/>
              </a:solidFill>
              <a:latin typeface="Arial"/>
              <a:cs typeface="Arial"/>
            </a:endParaRPr>
          </a:p>
          <a:p>
            <a:pPr marL="0" indent="0">
              <a:buNone/>
            </a:pPr>
            <a:endParaRPr lang="es-ES" sz="2800" dirty="0">
              <a:solidFill>
                <a:schemeClr val="tx1"/>
              </a:solidFill>
              <a:latin typeface="Arial"/>
              <a:cs typeface="Arial"/>
            </a:endParaRPr>
          </a:p>
          <a:p>
            <a:pPr marL="0" indent="0">
              <a:buNone/>
            </a:pPr>
            <a:endParaRPr lang="es-ES" sz="2800" dirty="0">
              <a:solidFill>
                <a:schemeClr val="tx1"/>
              </a:solidFill>
              <a:latin typeface="Arial"/>
              <a:cs typeface="Arial"/>
            </a:endParaRPr>
          </a:p>
          <a:p>
            <a:pPr marL="0" indent="0">
              <a:buNone/>
            </a:pPr>
            <a:r>
              <a:rPr lang="es-ES" sz="2800" b="1" dirty="0">
                <a:solidFill>
                  <a:schemeClr val="tx1"/>
                </a:solidFill>
                <a:latin typeface="Arial"/>
                <a:cs typeface="Arial"/>
              </a:rPr>
              <a:t>Los dilemas éticos son tan complejos o más que los meramente clínicos.</a:t>
            </a:r>
          </a:p>
          <a:p>
            <a:pPr marL="0" indent="0">
              <a:buNone/>
            </a:pPr>
            <a:endParaRPr lang="es-ES_tradnl" altLang="es-ES_tradnl" dirty="0"/>
          </a:p>
        </p:txBody>
      </p:sp>
      <p:sp>
        <p:nvSpPr>
          <p:cNvPr id="4100" name="5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0E5ACF7-AB8F-42B4-A46F-65DB0284C436}" type="slidenum">
              <a:rPr lang="es-ES" altLang="es-ES_tradnl" u="none">
                <a:solidFill>
                  <a:srgbClr val="5E8CA0"/>
                </a:solidFill>
              </a:rPr>
              <a:pPr eaLnBrk="1" hangingPunct="1"/>
              <a:t>6</a:t>
            </a:fld>
            <a:endParaRPr lang="es-ES" altLang="es-ES_tradnl" u="none">
              <a:solidFill>
                <a:srgbClr val="5E8CA0"/>
              </a:solidFill>
            </a:endParaRPr>
          </a:p>
        </p:txBody>
      </p:sp>
      <p:pic>
        <p:nvPicPr>
          <p:cNvPr id="5" name="Marcador de contenido 3" descr="Unknown.jpeg">
            <a:extLst>
              <a:ext uri="{FF2B5EF4-FFF2-40B4-BE49-F238E27FC236}">
                <a16:creationId xmlns:a16="http://schemas.microsoft.com/office/drawing/2014/main" id="{0925E042-3CEA-FF45-85B5-5C15CB0318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539" r="-13539"/>
          <a:stretch>
            <a:fillRect/>
          </a:stretch>
        </p:blipFill>
        <p:spPr bwMode="auto">
          <a:xfrm>
            <a:off x="2826240" y="2780928"/>
            <a:ext cx="5706200" cy="2192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84052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81075"/>
            <a:ext cx="9151938" cy="517525"/>
          </a:xfrm>
        </p:spPr>
        <p:txBody>
          <a:bodyPr/>
          <a:lstStyle/>
          <a:p>
            <a:endParaRPr lang="es-ES" altLang="es-ES_tradnl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s-ES" sz="2800" dirty="0">
              <a:solidFill>
                <a:schemeClr val="tx1"/>
              </a:solidFill>
              <a:latin typeface="Arial"/>
              <a:cs typeface="Arial"/>
            </a:endParaRPr>
          </a:p>
          <a:p>
            <a:pPr marL="0" indent="0">
              <a:buNone/>
            </a:pPr>
            <a:endParaRPr lang="es-ES" sz="2800" dirty="0">
              <a:solidFill>
                <a:schemeClr val="tx1"/>
              </a:solidFill>
              <a:latin typeface="Arial"/>
              <a:cs typeface="Arial"/>
            </a:endParaRPr>
          </a:p>
          <a:p>
            <a:pPr marL="0" indent="0">
              <a:buNone/>
            </a:pPr>
            <a:endParaRPr lang="es-ES" sz="2800" dirty="0">
              <a:solidFill>
                <a:schemeClr val="tx1"/>
              </a:solidFill>
              <a:latin typeface="Arial"/>
              <a:cs typeface="Arial"/>
            </a:endParaRPr>
          </a:p>
          <a:p>
            <a:pPr marL="0" indent="0">
              <a:buNone/>
            </a:pPr>
            <a:endParaRPr lang="es-ES" sz="2800" dirty="0">
              <a:solidFill>
                <a:schemeClr val="tx1"/>
              </a:solidFill>
              <a:latin typeface="Arial"/>
              <a:cs typeface="Arial"/>
            </a:endParaRPr>
          </a:p>
          <a:p>
            <a:pPr marL="0" indent="0">
              <a:buNone/>
            </a:pPr>
            <a:endParaRPr lang="es-ES" sz="2800" dirty="0">
              <a:solidFill>
                <a:schemeClr val="tx1"/>
              </a:solidFill>
              <a:latin typeface="Arial"/>
              <a:cs typeface="Arial"/>
            </a:endParaRPr>
          </a:p>
          <a:p>
            <a:pPr marL="0" indent="0">
              <a:buNone/>
            </a:pPr>
            <a:r>
              <a:rPr lang="es-ES" sz="2800" dirty="0">
                <a:solidFill>
                  <a:schemeClr val="tx1"/>
                </a:solidFill>
                <a:latin typeface="Arial"/>
                <a:cs typeface="Arial"/>
              </a:rPr>
              <a:t>Cada día nos damos más cuenta de que una parte muy importante de los asuntos que nos preocupan </a:t>
            </a:r>
            <a:r>
              <a:rPr lang="es-ES" sz="2800" b="1" dirty="0">
                <a:solidFill>
                  <a:schemeClr val="tx1"/>
                </a:solidFill>
                <a:latin typeface="Arial"/>
                <a:cs typeface="Arial"/>
              </a:rPr>
              <a:t>no encuentran solución en el conocimiento científico-técnico</a:t>
            </a:r>
            <a:r>
              <a:rPr lang="es-ES" sz="2800" dirty="0">
                <a:solidFill>
                  <a:schemeClr val="tx1"/>
                </a:solidFill>
                <a:latin typeface="Arial"/>
                <a:cs typeface="Arial"/>
              </a:rPr>
              <a:t>.</a:t>
            </a:r>
          </a:p>
          <a:p>
            <a:pPr marL="0" indent="0">
              <a:buNone/>
            </a:pPr>
            <a:endParaRPr lang="es-ES_tradnl" altLang="es-ES_tradnl" dirty="0"/>
          </a:p>
        </p:txBody>
      </p:sp>
      <p:sp>
        <p:nvSpPr>
          <p:cNvPr id="4100" name="5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0E5ACF7-AB8F-42B4-A46F-65DB0284C436}" type="slidenum">
              <a:rPr lang="es-ES" altLang="es-ES_tradnl" u="none">
                <a:solidFill>
                  <a:srgbClr val="5E8CA0"/>
                </a:solidFill>
              </a:rPr>
              <a:pPr eaLnBrk="1" hangingPunct="1"/>
              <a:t>7</a:t>
            </a:fld>
            <a:endParaRPr lang="es-ES" altLang="es-ES_tradnl" u="none">
              <a:solidFill>
                <a:srgbClr val="5E8CA0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0823CF6-A660-5E42-8F85-0A755E567D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893" y="692696"/>
            <a:ext cx="4410211" cy="2929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1448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81075"/>
            <a:ext cx="9151938" cy="517525"/>
          </a:xfrm>
        </p:spPr>
        <p:txBody>
          <a:bodyPr/>
          <a:lstStyle/>
          <a:p>
            <a:endParaRPr lang="es-ES" altLang="es-ES_tradnl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98600"/>
            <a:ext cx="8229600" cy="4781550"/>
          </a:xfrm>
        </p:spPr>
        <p:txBody>
          <a:bodyPr/>
          <a:lstStyle/>
          <a:p>
            <a:pPr marL="0" indent="0">
              <a:buNone/>
            </a:pPr>
            <a:r>
              <a:rPr lang="es-ES" dirty="0">
                <a:solidFill>
                  <a:schemeClr val="tx1"/>
                </a:solidFill>
                <a:latin typeface="Arial"/>
                <a:cs typeface="Arial"/>
              </a:rPr>
              <a:t>Los médicos necesitamos trascender la ciencia experimental y recurrir a las humanidades, ocupadas en estudiar la </a:t>
            </a:r>
            <a:r>
              <a:rPr lang="es-ES" b="1" dirty="0">
                <a:solidFill>
                  <a:schemeClr val="tx1"/>
                </a:solidFill>
                <a:latin typeface="Arial"/>
                <a:cs typeface="Arial"/>
              </a:rPr>
              <a:t>dimensión personal </a:t>
            </a:r>
            <a:r>
              <a:rPr lang="es-ES" dirty="0">
                <a:solidFill>
                  <a:schemeClr val="tx1"/>
                </a:solidFill>
                <a:latin typeface="Arial"/>
                <a:cs typeface="Arial"/>
              </a:rPr>
              <a:t>del ser humano a quien atendemos.</a:t>
            </a:r>
          </a:p>
          <a:p>
            <a:pPr marL="0" indent="0">
              <a:buNone/>
            </a:pPr>
            <a:endParaRPr lang="es-ES_tradnl" altLang="es-ES_tradnl" dirty="0"/>
          </a:p>
        </p:txBody>
      </p:sp>
      <p:sp>
        <p:nvSpPr>
          <p:cNvPr id="4100" name="5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0E5ACF7-AB8F-42B4-A46F-65DB0284C436}" type="slidenum">
              <a:rPr lang="es-ES" altLang="es-ES_tradnl" u="none">
                <a:solidFill>
                  <a:srgbClr val="5E8CA0"/>
                </a:solidFill>
              </a:rPr>
              <a:pPr eaLnBrk="1" hangingPunct="1"/>
              <a:t>8</a:t>
            </a:fld>
            <a:endParaRPr lang="es-ES" altLang="es-ES_tradnl" u="none">
              <a:solidFill>
                <a:srgbClr val="5E8CA0"/>
              </a:solidFill>
            </a:endParaRPr>
          </a:p>
        </p:txBody>
      </p:sp>
      <p:pic>
        <p:nvPicPr>
          <p:cNvPr id="5" name="Marcador de contenido 3" descr="images.jpeg">
            <a:extLst>
              <a:ext uri="{FF2B5EF4-FFF2-40B4-BE49-F238E27FC236}">
                <a16:creationId xmlns:a16="http://schemas.microsoft.com/office/drawing/2014/main" id="{5C2087E1-EC40-6A43-8A1D-9D2BE1B917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200" r="-47200"/>
          <a:stretch>
            <a:fillRect/>
          </a:stretch>
        </p:blipFill>
        <p:spPr bwMode="auto">
          <a:xfrm>
            <a:off x="-900608" y="4062459"/>
            <a:ext cx="5904656" cy="2217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n 5" descr="images-1.jpeg">
            <a:extLst>
              <a:ext uri="{FF2B5EF4-FFF2-40B4-BE49-F238E27FC236}">
                <a16:creationId xmlns:a16="http://schemas.microsoft.com/office/drawing/2014/main" id="{379FA07C-63ED-4A43-87BC-6602F0A4E90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21"/>
          <a:stretch/>
        </p:blipFill>
        <p:spPr>
          <a:xfrm>
            <a:off x="5796136" y="3925574"/>
            <a:ext cx="3104596" cy="2533405"/>
          </a:xfrm>
          <a:prstGeom prst="rect">
            <a:avLst/>
          </a:prstGeom>
        </p:spPr>
      </p:pic>
      <p:sp>
        <p:nvSpPr>
          <p:cNvPr id="7" name="Flecha curvada hacia abajo 6">
            <a:extLst>
              <a:ext uri="{FF2B5EF4-FFF2-40B4-BE49-F238E27FC236}">
                <a16:creationId xmlns:a16="http://schemas.microsoft.com/office/drawing/2014/main" id="{470634FA-F7B1-4646-899C-A97411459C06}"/>
              </a:ext>
            </a:extLst>
          </p:cNvPr>
          <p:cNvSpPr/>
          <p:nvPr/>
        </p:nvSpPr>
        <p:spPr>
          <a:xfrm>
            <a:off x="2740255" y="2924943"/>
            <a:ext cx="3621601" cy="1137515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1364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81075"/>
            <a:ext cx="9151938" cy="517525"/>
          </a:xfrm>
        </p:spPr>
        <p:txBody>
          <a:bodyPr/>
          <a:lstStyle/>
          <a:p>
            <a:pPr algn="ctr"/>
            <a:r>
              <a:rPr lang="es-ES" altLang="es-ES_tradnl" dirty="0"/>
              <a:t>Bioética y Cuidados Paliativos</a:t>
            </a:r>
          </a:p>
        </p:txBody>
      </p:sp>
      <p:sp>
        <p:nvSpPr>
          <p:cNvPr id="4100" name="5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0E5ACF7-AB8F-42B4-A46F-65DB0284C436}" type="slidenum">
              <a:rPr lang="es-ES" altLang="es-ES_tradnl" u="none">
                <a:solidFill>
                  <a:srgbClr val="5E8CA0"/>
                </a:solidFill>
              </a:rPr>
              <a:pPr eaLnBrk="1" hangingPunct="1"/>
              <a:t>9</a:t>
            </a:fld>
            <a:endParaRPr lang="es-ES" altLang="es-ES_tradnl" u="none">
              <a:solidFill>
                <a:srgbClr val="5E8CA0"/>
              </a:solidFill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D5B90DFE-9E58-1C4A-814D-0E87C571E55C}"/>
              </a:ext>
            </a:extLst>
          </p:cNvPr>
          <p:cNvSpPr/>
          <p:nvPr/>
        </p:nvSpPr>
        <p:spPr>
          <a:xfrm>
            <a:off x="1043608" y="4895600"/>
            <a:ext cx="1847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s-ES" sz="4000" b="1" u="none" dirty="0">
              <a:latin typeface="Arial"/>
              <a:cs typeface="Arial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678CB5A-FD4E-FE4A-93C1-BAC088FA24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600200"/>
            <a:ext cx="8075240" cy="2692896"/>
          </a:xfrm>
        </p:spPr>
        <p:txBody>
          <a:bodyPr/>
          <a:lstStyle/>
          <a:p>
            <a:pPr marL="0" indent="0">
              <a:buNone/>
            </a:pPr>
            <a:r>
              <a:rPr lang="es-ES" dirty="0">
                <a:solidFill>
                  <a:schemeClr val="tx1"/>
                </a:solidFill>
                <a:latin typeface="Arial" charset="0"/>
                <a:cs typeface="Arial" charset="0"/>
              </a:rPr>
              <a:t>Los </a:t>
            </a:r>
            <a:r>
              <a:rPr lang="es-ES" b="1" dirty="0">
                <a:solidFill>
                  <a:schemeClr val="tx1"/>
                </a:solidFill>
                <a:latin typeface="Arial" charset="0"/>
                <a:cs typeface="Arial" charset="0"/>
              </a:rPr>
              <a:t>conflictos éticos, </a:t>
            </a:r>
            <a:r>
              <a:rPr lang="es-ES" dirty="0">
                <a:solidFill>
                  <a:schemeClr val="tx1"/>
                </a:solidFill>
                <a:latin typeface="Arial" charset="0"/>
                <a:cs typeface="Arial" charset="0"/>
              </a:rPr>
              <a:t>en la atención al enfermo </a:t>
            </a:r>
            <a:r>
              <a:rPr lang="es-ES" b="1" dirty="0">
                <a:solidFill>
                  <a:schemeClr val="tx1"/>
                </a:solidFill>
                <a:latin typeface="Arial" charset="0"/>
                <a:cs typeface="Arial" charset="0"/>
              </a:rPr>
              <a:t>en fase terminal</a:t>
            </a:r>
            <a:r>
              <a:rPr lang="es-ES" dirty="0">
                <a:solidFill>
                  <a:schemeClr val="tx1"/>
                </a:solidFill>
                <a:latin typeface="Arial" charset="0"/>
                <a:cs typeface="Arial" charset="0"/>
              </a:rPr>
              <a:t>, pueden ser diversos porque </a:t>
            </a:r>
            <a:r>
              <a:rPr lang="es-ES" b="1" dirty="0">
                <a:solidFill>
                  <a:schemeClr val="tx1"/>
                </a:solidFill>
                <a:latin typeface="Arial" charset="0"/>
                <a:cs typeface="Arial" charset="0"/>
              </a:rPr>
              <a:t>la mayor parte de las veces </a:t>
            </a:r>
            <a:r>
              <a:rPr lang="es-ES" dirty="0">
                <a:solidFill>
                  <a:schemeClr val="tx1"/>
                </a:solidFill>
                <a:latin typeface="Arial" charset="0"/>
                <a:cs typeface="Arial" charset="0"/>
              </a:rPr>
              <a:t>tienen que ver con la </a:t>
            </a:r>
            <a:r>
              <a:rPr lang="es-ES" b="1" i="1" dirty="0">
                <a:solidFill>
                  <a:schemeClr val="tx1"/>
                </a:solidFill>
                <a:latin typeface="Arial" charset="0"/>
                <a:cs typeface="Arial" charset="0"/>
              </a:rPr>
              <a:t>vida</a:t>
            </a:r>
            <a:r>
              <a:rPr lang="es-ES" dirty="0">
                <a:solidFill>
                  <a:schemeClr val="tx1"/>
                </a:solidFill>
                <a:latin typeface="Arial" charset="0"/>
                <a:cs typeface="Arial" charset="0"/>
              </a:rPr>
              <a:t>, la </a:t>
            </a:r>
            <a:r>
              <a:rPr lang="es-ES" b="1" i="1" dirty="0">
                <a:solidFill>
                  <a:schemeClr val="tx1"/>
                </a:solidFill>
                <a:latin typeface="Arial" charset="0"/>
                <a:cs typeface="Arial" charset="0"/>
              </a:rPr>
              <a:t>muerte</a:t>
            </a:r>
            <a:r>
              <a:rPr lang="es-ES" dirty="0">
                <a:solidFill>
                  <a:schemeClr val="tx1"/>
                </a:solidFill>
                <a:latin typeface="Arial" charset="0"/>
                <a:cs typeface="Arial" charset="0"/>
              </a:rPr>
              <a:t>, el </a:t>
            </a:r>
            <a:r>
              <a:rPr lang="es-ES" b="1" i="1" dirty="0">
                <a:solidFill>
                  <a:schemeClr val="tx1"/>
                </a:solidFill>
                <a:latin typeface="Arial" charset="0"/>
                <a:cs typeface="Arial" charset="0"/>
              </a:rPr>
              <a:t>sufrimiento</a:t>
            </a:r>
            <a:r>
              <a:rPr lang="es-ES" dirty="0">
                <a:solidFill>
                  <a:schemeClr val="tx1"/>
                </a:solidFill>
                <a:latin typeface="Arial" charset="0"/>
                <a:cs typeface="Arial" charset="0"/>
              </a:rPr>
              <a:t>, la </a:t>
            </a:r>
            <a:r>
              <a:rPr lang="es-ES" b="1" i="1" dirty="0">
                <a:solidFill>
                  <a:schemeClr val="tx1"/>
                </a:solidFill>
                <a:latin typeface="Arial" charset="0"/>
                <a:cs typeface="Arial" charset="0"/>
              </a:rPr>
              <a:t>fragilidad</a:t>
            </a:r>
            <a:r>
              <a:rPr lang="es-ES" dirty="0">
                <a:solidFill>
                  <a:schemeClr val="tx1"/>
                </a:solidFill>
                <a:latin typeface="Arial" charset="0"/>
                <a:cs typeface="Arial" charset="0"/>
              </a:rPr>
              <a:t> y la </a:t>
            </a:r>
            <a:r>
              <a:rPr lang="es-ES" b="1" i="1" dirty="0">
                <a:solidFill>
                  <a:schemeClr val="tx1"/>
                </a:solidFill>
                <a:latin typeface="Arial" charset="0"/>
                <a:cs typeface="Arial" charset="0"/>
              </a:rPr>
              <a:t>vulnerabilidad</a:t>
            </a:r>
            <a:r>
              <a:rPr lang="es-ES" i="1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es-ES" dirty="0">
                <a:solidFill>
                  <a:schemeClr val="tx1"/>
                </a:solidFill>
                <a:latin typeface="Arial" charset="0"/>
                <a:cs typeface="Arial" charset="0"/>
              </a:rPr>
              <a:t>de los enfermos.</a:t>
            </a:r>
            <a:endParaRPr lang="es-ES" i="1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7" name="Marcador de contenido 3" descr="el-libre-21.jpg">
            <a:extLst>
              <a:ext uri="{FF2B5EF4-FFF2-40B4-BE49-F238E27FC236}">
                <a16:creationId xmlns:a16="http://schemas.microsoft.com/office/drawing/2014/main" id="{A5379503-983B-9F4E-BBF9-4D21E80D29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53" b="5453"/>
          <a:stretch>
            <a:fillRect/>
          </a:stretch>
        </p:blipFill>
        <p:spPr>
          <a:xfrm>
            <a:off x="2699792" y="3543808"/>
            <a:ext cx="5551786" cy="2703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89973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026&quot;&gt;&lt;object type=&quot;3&quot; unique_id=&quot;10027&quot;&gt;&lt;property id=&quot;20148&quot; value=&quot;5&quot;/&gt;&lt;property id=&quot;20300&quot; value=&quot;Diapositiva 1&quot;/&gt;&lt;property id=&quot;20307&quot; value=&quot;256&quot;/&gt;&lt;/object&gt;&lt;object type=&quot;3&quot; unique_id=&quot;10028&quot;&gt;&lt;property id=&quot;20148&quot; value=&quot;5&quot;/&gt;&lt;property id=&quot;20300&quot; value=&quot;Diapositiva 2 - &amp;quot;Proyecto SEMG&amp;quot;&quot;/&gt;&lt;property id=&quot;20307&quot; value=&quot;257&quot;/&gt;&lt;/object&gt;&lt;/object&gt;&lt;object type=&quot;8&quot; unique_id=&quot;10032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MODELO_PRESENTACION_SEMG_V2">
  <a:themeElements>
    <a:clrScheme name="MODELO_PRESENTACION_SEMG_V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ELO_PRESENTACION_SEMG_V2">
      <a:majorFont>
        <a:latin typeface="Myriad Pro Light"/>
        <a:ea typeface=""/>
        <a:cs typeface=""/>
      </a:majorFont>
      <a:minorFont>
        <a:latin typeface="Myria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DELO_PRESENTACION_SEMG_V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_PRESENTACION_SEMG_V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_PRESENTACION_SEMG_V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_PRESENTACION_SEMG_V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_PRESENTACION_SEMG_V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_PRESENTACION_SEMG_V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_PRESENTACION_SEMG_V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_PRESENTACION_SEMG_V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_PRESENTACION_SEMG_V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_PRESENTACION_SEMG_V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_PRESENTACION_SEMG_V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_PRESENTACION_SEMG_V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MODELO_PRESENTACION_SEMG_NEW</Template>
  <TotalTime>1489</TotalTime>
  <Words>815</Words>
  <Application>Microsoft Macintosh PowerPoint</Application>
  <PresentationFormat>Presentación en pantalla (4:3)</PresentationFormat>
  <Paragraphs>137</Paragraphs>
  <Slides>29</Slides>
  <Notes>29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4" baseType="lpstr">
      <vt:lpstr>Myriad Web</vt:lpstr>
      <vt:lpstr>Arial</vt:lpstr>
      <vt:lpstr>Myriad Pro</vt:lpstr>
      <vt:lpstr>Myriad Pro Light</vt:lpstr>
      <vt:lpstr>MODELO_PRESENTACION_SEMG_V2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Bioética y Cuidados Paliativos</vt:lpstr>
      <vt:lpstr>Bioética y Cuidados Paliativos</vt:lpstr>
      <vt:lpstr>Bioética y Cuidados Paliativos</vt:lpstr>
      <vt:lpstr>Bioética y Cuidados Paliativos</vt:lpstr>
      <vt:lpstr>Bioética y Cuidados Paliativos</vt:lpstr>
      <vt:lpstr>Bioética y Cuidados Paliativos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Bioética, ¿para qué?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Patricia Garcés Vieira</dc:creator>
  <cp:lastModifiedBy>jacinto bátiz cantera</cp:lastModifiedBy>
  <cp:revision>28</cp:revision>
  <dcterms:created xsi:type="dcterms:W3CDTF">2020-11-27T12:04:38Z</dcterms:created>
  <dcterms:modified xsi:type="dcterms:W3CDTF">2020-11-30T18:59:47Z</dcterms:modified>
</cp:coreProperties>
</file>